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 id="2147483735" r:id="rId3"/>
  </p:sldMasterIdLst>
  <p:notesMasterIdLst>
    <p:notesMasterId r:id="rId19"/>
  </p:notesMasterIdLst>
  <p:handoutMasterIdLst>
    <p:handoutMasterId r:id="rId20"/>
  </p:handoutMasterIdLst>
  <p:sldIdLst>
    <p:sldId id="480" r:id="rId4"/>
    <p:sldId id="481" r:id="rId5"/>
    <p:sldId id="482" r:id="rId6"/>
    <p:sldId id="483" r:id="rId7"/>
    <p:sldId id="508" r:id="rId8"/>
    <p:sldId id="484" r:id="rId9"/>
    <p:sldId id="488" r:id="rId10"/>
    <p:sldId id="491" r:id="rId11"/>
    <p:sldId id="492" r:id="rId12"/>
    <p:sldId id="493" r:id="rId13"/>
    <p:sldId id="511" r:id="rId14"/>
    <p:sldId id="494" r:id="rId15"/>
    <p:sldId id="509" r:id="rId16"/>
    <p:sldId id="495" r:id="rId17"/>
    <p:sldId id="496" r:id="rId18"/>
  </p:sldIdLst>
  <p:sldSz cx="9144000" cy="6858000" type="screen4x3"/>
  <p:notesSz cx="6858000" cy="9144000"/>
  <p:defaultTextStyle>
    <a:defPPr>
      <a:defRPr lang="en-US"/>
    </a:defPPr>
    <a:lvl1pPr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1pPr>
    <a:lvl2pPr marL="4572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2pPr>
    <a:lvl3pPr marL="9144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3pPr>
    <a:lvl4pPr marL="13716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4pPr>
    <a:lvl5pPr marL="18288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660033"/>
    <a:srgbClr val="FFCC00"/>
    <a:srgbClr val="993366"/>
    <a:srgbClr val="990033"/>
    <a:srgbClr val="CC0066"/>
    <a:srgbClr val="FC4E4A"/>
    <a:srgbClr val="D336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18" autoAdjust="0"/>
    <p:restoredTop sz="91028" autoAdjust="0"/>
  </p:normalViewPr>
  <p:slideViewPr>
    <p:cSldViewPr>
      <p:cViewPr varScale="1">
        <p:scale>
          <a:sx n="100" d="100"/>
          <a:sy n="100" d="100"/>
        </p:scale>
        <p:origin x="84"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7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Unicode MS" panose="020B0604020202020204" pitchFamily="34" charset="-128"/>
              </a:defRPr>
            </a:lvl1pPr>
          </a:lstStyle>
          <a:p>
            <a:endParaRPr lang="zh-CN" altLang="en-US"/>
          </a:p>
        </p:txBody>
      </p:sp>
      <p:sp>
        <p:nvSpPr>
          <p:cNvPr id="9277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Unicode MS" panose="020B0604020202020204" pitchFamily="34" charset="-128"/>
              </a:defRPr>
            </a:lvl1pPr>
          </a:lstStyle>
          <a:p>
            <a:fld id="{1751A655-6BC2-4EF5-B67A-6203B20A51D4}" type="datetimeFigureOut">
              <a:rPr lang="zh-CN" altLang="en-US"/>
              <a:pPr/>
              <a:t>2017/10/10</a:t>
            </a:fld>
            <a:endParaRPr lang="en-US" altLang="zh-CN"/>
          </a:p>
        </p:txBody>
      </p:sp>
      <p:sp>
        <p:nvSpPr>
          <p:cNvPr id="9277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Unicode MS" panose="020B0604020202020204" pitchFamily="34" charset="-128"/>
              </a:defRPr>
            </a:lvl1pPr>
          </a:lstStyle>
          <a:p>
            <a:endParaRPr lang="en-US" altLang="zh-CN"/>
          </a:p>
        </p:txBody>
      </p:sp>
      <p:sp>
        <p:nvSpPr>
          <p:cNvPr id="9277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Unicode MS" panose="020B0604020202020204" pitchFamily="34" charset="-128"/>
              </a:defRPr>
            </a:lvl1pPr>
          </a:lstStyle>
          <a:p>
            <a:fld id="{B9C27E57-8ED1-45A6-B45A-CCBDBCD60553}" type="slidenum">
              <a:rPr lang="zh-CN" altLang="en-US"/>
              <a:pPr/>
              <a:t>‹#›</a:t>
            </a:fld>
            <a:endParaRPr lang="en-US" altLang="zh-CN"/>
          </a:p>
        </p:txBody>
      </p:sp>
    </p:spTree>
    <p:extLst>
      <p:ext uri="{BB962C8B-B14F-4D97-AF65-F5344CB8AC3E}">
        <p14:creationId xmlns:p14="http://schemas.microsoft.com/office/powerpoint/2010/main" val="3797833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en-US"/>
          </a:p>
        </p:txBody>
      </p:sp>
      <p:sp>
        <p:nvSpPr>
          <p:cNvPr id="1013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vl1pPr>
          </a:lstStyle>
          <a:p>
            <a:fld id="{D5BC4F2F-6563-40B6-BB91-A3450D7F9B48}" type="slidenum">
              <a:rPr lang="zh-CN" altLang="en-US"/>
              <a:pPr/>
              <a:t>‹#›</a:t>
            </a:fld>
            <a:endParaRPr lang="en-US" altLang="zh-CN"/>
          </a:p>
        </p:txBody>
      </p:sp>
    </p:spTree>
    <p:extLst>
      <p:ext uri="{BB962C8B-B14F-4D97-AF65-F5344CB8AC3E}">
        <p14:creationId xmlns:p14="http://schemas.microsoft.com/office/powerpoint/2010/main" val="3260876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Slide Image Placeholder 1"/>
          <p:cNvSpPr>
            <a:spLocks noGrp="1" noRot="1" noChangeAspect="1" noTextEdit="1"/>
          </p:cNvSpPr>
          <p:nvPr>
            <p:ph type="sldImg"/>
          </p:nvPr>
        </p:nvSpPr>
        <p:spPr>
          <a:ln/>
        </p:spPr>
      </p:sp>
      <p:sp>
        <p:nvSpPr>
          <p:cNvPr id="82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22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0A327C80-F052-479C-88AC-0341CF10C79A}" type="slidenum">
              <a:rPr lang="zh-CN" altLang="en-US" sz="1200">
                <a:latin typeface="Arial" panose="020B0604020202020204" pitchFamily="34" charset="0"/>
              </a:rPr>
              <a:pPr algn="r" eaLnBrk="1" hangingPunct="1">
                <a:lnSpc>
                  <a:spcPct val="100000"/>
                </a:lnSpc>
                <a:spcBef>
                  <a:spcPct val="0"/>
                </a:spcBef>
                <a:buClrTx/>
                <a:buSzTx/>
                <a:buFontTx/>
                <a:buNone/>
              </a:pPr>
              <a:t>1</a:t>
            </a:fld>
            <a:endParaRPr lang="en-US" altLang="zh-CN" sz="1200">
              <a:latin typeface="Arial" panose="020B0604020202020204" pitchFamily="34" charset="0"/>
            </a:endParaRPr>
          </a:p>
        </p:txBody>
      </p:sp>
    </p:spTree>
    <p:extLst>
      <p:ext uri="{BB962C8B-B14F-4D97-AF65-F5344CB8AC3E}">
        <p14:creationId xmlns:p14="http://schemas.microsoft.com/office/powerpoint/2010/main" val="3404637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Rot="1" noChangeArrowheads="1" noTextEdit="1"/>
          </p:cNvSpPr>
          <p:nvPr>
            <p:ph type="sldImg"/>
          </p:nvPr>
        </p:nvSpPr>
        <p:spPr>
          <a:ln/>
        </p:spPr>
      </p:sp>
      <p:sp>
        <p:nvSpPr>
          <p:cNvPr id="87961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17-4: Positive Externalities and Consumption</a:t>
            </a:r>
            <a:endParaRPr lang="en-US" altLang="zh-CN" smtClean="0">
              <a:latin typeface="Arial" panose="020B0604020202020204" pitchFamily="34" charset="0"/>
            </a:endParaRPr>
          </a:p>
          <a:p>
            <a:r>
              <a:rPr lang="en-US" altLang="zh-CN" smtClean="0">
                <a:latin typeface="Arial" panose="020B0604020202020204" pitchFamily="34" charset="0"/>
              </a:rPr>
              <a:t>Consumption of flu shots generates external benefits, so the marginal social benefit curve, MSB, of flu shots, corresponds to the demand curve, D, shifted upward by the marginal external benefit. Panel (a) shows that without government action, the market produces QMKT. It is lower than the socially optimal quantity of consumption, QOPT, the quantity at which MSB crosses the supply curve, S. At QMKT, the marginal social benefit of another flu shot, PMSB, is greater than the marginal benefit to consumers of another flu shot, PMKT. Panel (b) shows how an optimal Pigouvian subsidy to consumers, equal to the marginal external benefit, moves consumption to QOPT by lowering the price paid by consumers. </a:t>
            </a:r>
          </a:p>
        </p:txBody>
      </p:sp>
    </p:spTree>
    <p:extLst>
      <p:ext uri="{BB962C8B-B14F-4D97-AF65-F5344CB8AC3E}">
        <p14:creationId xmlns:p14="http://schemas.microsoft.com/office/powerpoint/2010/main" val="1859540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Rot="1" noChangeArrowheads="1" noTextEdit="1"/>
          </p:cNvSpPr>
          <p:nvPr>
            <p:ph type="sldImg"/>
          </p:nvPr>
        </p:nvSpPr>
        <p:spPr>
          <a:ln/>
        </p:spPr>
      </p:sp>
      <p:sp>
        <p:nvSpPr>
          <p:cNvPr id="93081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17-4: Positive Externalities and Consumption</a:t>
            </a:r>
            <a:endParaRPr lang="en-US" altLang="zh-CN" smtClean="0">
              <a:latin typeface="Arial" panose="020B0604020202020204" pitchFamily="34" charset="0"/>
            </a:endParaRPr>
          </a:p>
          <a:p>
            <a:r>
              <a:rPr lang="en-US" altLang="zh-CN" smtClean="0">
                <a:latin typeface="Arial" panose="020B0604020202020204" pitchFamily="34" charset="0"/>
              </a:rPr>
              <a:t>Consumption of flu shots generates external benefits, so the marginal social benefit curve, MSB, of flu shots, corresponds to the demand curve, D, shifted upward by the marginal external benefit. Panel (a) shows that without government action, the market produces QMKT. It is lower than the socially optimal quantity of consumption, QOPT, the quantity at which MSB crosses the supply curve, S. At QMKT, the marginal social benefit of another flu shot, PMSB, is greater than the marginal benefit to consumers of another flu shot, PMKT. Panel (b) shows how an optimal Pigouvian subsidy to consumers, equal to the marginal external benefit, moves consumption to QOPT by lowering the price paid by consumers. </a:t>
            </a:r>
          </a:p>
        </p:txBody>
      </p:sp>
    </p:spTree>
    <p:extLst>
      <p:ext uri="{BB962C8B-B14F-4D97-AF65-F5344CB8AC3E}">
        <p14:creationId xmlns:p14="http://schemas.microsoft.com/office/powerpoint/2010/main" val="347624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Slide Image Placeholder 1"/>
          <p:cNvSpPr>
            <a:spLocks noGrp="1" noRot="1" noChangeAspect="1" noTextEdit="1"/>
          </p:cNvSpPr>
          <p:nvPr>
            <p:ph type="sldImg"/>
          </p:nvPr>
        </p:nvSpPr>
        <p:spPr>
          <a:ln/>
        </p:spPr>
      </p:sp>
      <p:sp>
        <p:nvSpPr>
          <p:cNvPr id="846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68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58DB2F23-36CE-4290-9E84-5FC36CE7B80A}" type="slidenum">
              <a:rPr lang="zh-CN" altLang="en-US" sz="1200">
                <a:latin typeface="Arial" panose="020B0604020202020204" pitchFamily="34" charset="0"/>
              </a:rPr>
              <a:pPr algn="r" eaLnBrk="1" hangingPunct="1">
                <a:lnSpc>
                  <a:spcPct val="100000"/>
                </a:lnSpc>
                <a:spcBef>
                  <a:spcPct val="0"/>
                </a:spcBef>
                <a:buClrTx/>
                <a:buSzTx/>
                <a:buFontTx/>
                <a:buNone/>
              </a:pPr>
              <a:t>12</a:t>
            </a:fld>
            <a:endParaRPr lang="en-US" altLang="zh-CN" sz="1200">
              <a:latin typeface="Arial" panose="020B0604020202020204" pitchFamily="34" charset="0"/>
            </a:endParaRPr>
          </a:p>
        </p:txBody>
      </p:sp>
    </p:spTree>
    <p:extLst>
      <p:ext uri="{BB962C8B-B14F-4D97-AF65-F5344CB8AC3E}">
        <p14:creationId xmlns:p14="http://schemas.microsoft.com/office/powerpoint/2010/main" val="1765877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Slide Image Placeholder 1"/>
          <p:cNvSpPr>
            <a:spLocks noGrp="1" noRot="1" noChangeAspect="1" noTextEdit="1"/>
          </p:cNvSpPr>
          <p:nvPr>
            <p:ph type="sldImg"/>
          </p:nvPr>
        </p:nvSpPr>
        <p:spPr>
          <a:ln/>
        </p:spPr>
      </p:sp>
      <p:sp>
        <p:nvSpPr>
          <p:cNvPr id="918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9185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180CC31C-70F3-4B49-B46B-0C6E1C9622A5}" type="slidenum">
              <a:rPr lang="zh-CN" altLang="en-US" sz="1200">
                <a:latin typeface="Arial" panose="020B0604020202020204" pitchFamily="34" charset="0"/>
              </a:rPr>
              <a:pPr algn="r" eaLnBrk="1" hangingPunct="1">
                <a:lnSpc>
                  <a:spcPct val="100000"/>
                </a:lnSpc>
                <a:spcBef>
                  <a:spcPct val="0"/>
                </a:spcBef>
                <a:buClrTx/>
                <a:buSzTx/>
                <a:buFontTx/>
                <a:buNone/>
              </a:pPr>
              <a:t>13</a:t>
            </a:fld>
            <a:endParaRPr lang="en-US" altLang="zh-CN" sz="1200">
              <a:latin typeface="Arial" panose="020B0604020202020204" pitchFamily="34" charset="0"/>
            </a:endParaRPr>
          </a:p>
        </p:txBody>
      </p:sp>
    </p:spTree>
    <p:extLst>
      <p:ext uri="{BB962C8B-B14F-4D97-AF65-F5344CB8AC3E}">
        <p14:creationId xmlns:p14="http://schemas.microsoft.com/office/powerpoint/2010/main" val="1344666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Slide Image Placeholder 1"/>
          <p:cNvSpPr>
            <a:spLocks noGrp="1" noRot="1" noChangeAspect="1" noTextEdit="1"/>
          </p:cNvSpPr>
          <p:nvPr>
            <p:ph type="sldImg"/>
          </p:nvPr>
        </p:nvSpPr>
        <p:spPr>
          <a:ln/>
        </p:spPr>
      </p:sp>
      <p:sp>
        <p:nvSpPr>
          <p:cNvPr id="848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89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B1464146-E4A7-45E0-86D3-FEBD30E774AE}" type="slidenum">
              <a:rPr lang="zh-CN" altLang="en-US" sz="1200">
                <a:latin typeface="Arial" panose="020B0604020202020204" pitchFamily="34" charset="0"/>
              </a:rPr>
              <a:pPr algn="r" eaLnBrk="1" hangingPunct="1">
                <a:lnSpc>
                  <a:spcPct val="100000"/>
                </a:lnSpc>
                <a:spcBef>
                  <a:spcPct val="0"/>
                </a:spcBef>
                <a:buClrTx/>
                <a:buSzTx/>
                <a:buFontTx/>
                <a:buNone/>
              </a:pPr>
              <a:t>14</a:t>
            </a:fld>
            <a:endParaRPr lang="en-US" altLang="zh-CN" sz="1200">
              <a:latin typeface="Arial" panose="020B0604020202020204" pitchFamily="34" charset="0"/>
            </a:endParaRPr>
          </a:p>
        </p:txBody>
      </p:sp>
    </p:spTree>
    <p:extLst>
      <p:ext uri="{BB962C8B-B14F-4D97-AF65-F5344CB8AC3E}">
        <p14:creationId xmlns:p14="http://schemas.microsoft.com/office/powerpoint/2010/main" val="814148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Rot="1" noChangeArrowheads="1" noTextEdit="1"/>
          </p:cNvSpPr>
          <p:nvPr>
            <p:ph type="sldImg"/>
          </p:nvPr>
        </p:nvSpPr>
        <p:spPr>
          <a:ln/>
        </p:spPr>
      </p:sp>
      <p:sp>
        <p:nvSpPr>
          <p:cNvPr id="88064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17-5: Negative Externalities and Production</a:t>
            </a:r>
            <a:endParaRPr lang="en-US" altLang="zh-CN" smtClean="0">
              <a:latin typeface="Arial" panose="020B0604020202020204" pitchFamily="34" charset="0"/>
            </a:endParaRPr>
          </a:p>
          <a:p>
            <a:r>
              <a:rPr lang="en-US" altLang="zh-CN" smtClean="0">
                <a:latin typeface="Arial" panose="020B0604020202020204" pitchFamily="34" charset="0"/>
              </a:rPr>
              <a:t>Livestock production generates external costs, so the marginal social cost curve, MSC, of livestock, corresponds to the supply curve, S, shifted upward by the marginal external cost. Panel (a) shows that without government action, the market produces the quantity QMKT. It is greater than the socially optimal quantity of livestock production, QOPT, the quantity at which MSC crosses the demand curve, D. At QMKT, the market price, PMKT, is less than PMSC, the true marginal cost to society of livestock production. Panel (b) shows how an optimal Pigouvian tax on livestock production, equal to its marginal external cost, moves the production to QOPT, resulting in lower output and a higher price to consumers. </a:t>
            </a:r>
          </a:p>
        </p:txBody>
      </p:sp>
    </p:spTree>
    <p:extLst>
      <p:ext uri="{BB962C8B-B14F-4D97-AF65-F5344CB8AC3E}">
        <p14:creationId xmlns:p14="http://schemas.microsoft.com/office/powerpoint/2010/main" val="23880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a:ln/>
        </p:spPr>
      </p:sp>
      <p:sp>
        <p:nvSpPr>
          <p:cNvPr id="82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243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72B1A6E9-87F6-4321-BF25-1E5040D39692}" type="slidenum">
              <a:rPr lang="zh-CN" altLang="en-US" sz="1200">
                <a:latin typeface="Arial" panose="020B0604020202020204" pitchFamily="34" charset="0"/>
              </a:rPr>
              <a:pPr algn="r" eaLnBrk="1" hangingPunct="1">
                <a:lnSpc>
                  <a:spcPct val="100000"/>
                </a:lnSpc>
                <a:spcBef>
                  <a:spcPct val="0"/>
                </a:spcBef>
                <a:buClrTx/>
                <a:buSzTx/>
                <a:buFontTx/>
                <a:buNone/>
              </a:pPr>
              <a:t>2</a:t>
            </a:fld>
            <a:endParaRPr lang="en-US" altLang="zh-CN" sz="1200">
              <a:latin typeface="Arial" panose="020B0604020202020204" pitchFamily="34" charset="0"/>
            </a:endParaRPr>
          </a:p>
        </p:txBody>
      </p:sp>
    </p:spTree>
    <p:extLst>
      <p:ext uri="{BB962C8B-B14F-4D97-AF65-F5344CB8AC3E}">
        <p14:creationId xmlns:p14="http://schemas.microsoft.com/office/powerpoint/2010/main" val="223945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Rot="1" noChangeArrowheads="1" noTextEdit="1"/>
          </p:cNvSpPr>
          <p:nvPr>
            <p:ph type="sldImg"/>
          </p:nvPr>
        </p:nvSpPr>
        <p:spPr>
          <a:ln/>
        </p:spPr>
      </p:sp>
      <p:sp>
        <p:nvSpPr>
          <p:cNvPr id="87654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17-1: The Socially Optimal Quantity of Pollution</a:t>
            </a:r>
            <a:endParaRPr lang="en-US" altLang="zh-CN" smtClean="0">
              <a:latin typeface="Arial" panose="020B0604020202020204" pitchFamily="34" charset="0"/>
            </a:endParaRPr>
          </a:p>
          <a:p>
            <a:r>
              <a:rPr lang="en-US" altLang="zh-CN" smtClean="0">
                <a:latin typeface="Arial" panose="020B0604020202020204" pitchFamily="34" charset="0"/>
              </a:rPr>
              <a:t>Pollution yields both costs and benefits. Here the curve MSC shows how the marginal cost to society as a whole from emitting one more ton of pollution emissions depends on the quantity of emissions. The curve MSB shows how the marginal benefit to society as a whole of emitting an additional ton of pollution emissions depends on the quantity of pollution emissions. The socially optimal quantity of pollution is QOPT; at that quantity, the marginal social benefit of pollution is equal to the marginal social cost, corresponding to $200. </a:t>
            </a:r>
          </a:p>
        </p:txBody>
      </p:sp>
    </p:spTree>
    <p:extLst>
      <p:ext uri="{BB962C8B-B14F-4D97-AF65-F5344CB8AC3E}">
        <p14:creationId xmlns:p14="http://schemas.microsoft.com/office/powerpoint/2010/main" val="3929894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Slide Image Placeholder 1"/>
          <p:cNvSpPr>
            <a:spLocks noGrp="1" noRot="1" noChangeAspect="1" noTextEdit="1"/>
          </p:cNvSpPr>
          <p:nvPr>
            <p:ph type="sldImg"/>
          </p:nvPr>
        </p:nvSpPr>
        <p:spPr>
          <a:ln/>
        </p:spPr>
      </p:sp>
      <p:sp>
        <p:nvSpPr>
          <p:cNvPr id="82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273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A63937D1-CC91-4E84-A4BE-9E2AFDA49385}" type="slidenum">
              <a:rPr lang="zh-CN" altLang="en-US" sz="1200">
                <a:latin typeface="Arial" panose="020B0604020202020204" pitchFamily="34" charset="0"/>
              </a:rPr>
              <a:pPr algn="r" eaLnBrk="1" hangingPunct="1">
                <a:lnSpc>
                  <a:spcPct val="100000"/>
                </a:lnSpc>
                <a:spcBef>
                  <a:spcPct val="0"/>
                </a:spcBef>
                <a:buClrTx/>
                <a:buSzTx/>
                <a:buFontTx/>
                <a:buNone/>
              </a:pPr>
              <a:t>4</a:t>
            </a:fld>
            <a:endParaRPr lang="en-US" altLang="zh-CN" sz="1200">
              <a:latin typeface="Arial" panose="020B0604020202020204" pitchFamily="34" charset="0"/>
            </a:endParaRPr>
          </a:p>
        </p:txBody>
      </p:sp>
    </p:spTree>
    <p:extLst>
      <p:ext uri="{BB962C8B-B14F-4D97-AF65-F5344CB8AC3E}">
        <p14:creationId xmlns:p14="http://schemas.microsoft.com/office/powerpoint/2010/main" val="194358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Slide Image Placeholder 1"/>
          <p:cNvSpPr>
            <a:spLocks noGrp="1" noRot="1" noChangeAspect="1" noTextEdit="1"/>
          </p:cNvSpPr>
          <p:nvPr>
            <p:ph type="sldImg"/>
          </p:nvPr>
        </p:nvSpPr>
        <p:spPr>
          <a:ln/>
        </p:spPr>
      </p:sp>
      <p:sp>
        <p:nvSpPr>
          <p:cNvPr id="916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9164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0D9B99F8-9849-46BE-9C1E-94B3DD3F45CE}" type="slidenum">
              <a:rPr lang="zh-CN" altLang="en-US" sz="1200">
                <a:latin typeface="Arial" panose="020B0604020202020204" pitchFamily="34" charset="0"/>
              </a:rPr>
              <a:pPr algn="r" eaLnBrk="1" hangingPunct="1">
                <a:lnSpc>
                  <a:spcPct val="100000"/>
                </a:lnSpc>
                <a:spcBef>
                  <a:spcPct val="0"/>
                </a:spcBef>
                <a:buClrTx/>
                <a:buSzTx/>
                <a:buFontTx/>
                <a:buNone/>
              </a:pPr>
              <a:t>5</a:t>
            </a:fld>
            <a:endParaRPr lang="en-US" altLang="zh-CN" sz="1200">
              <a:latin typeface="Arial" panose="020B0604020202020204" pitchFamily="34" charset="0"/>
            </a:endParaRPr>
          </a:p>
        </p:txBody>
      </p:sp>
    </p:spTree>
    <p:extLst>
      <p:ext uri="{BB962C8B-B14F-4D97-AF65-F5344CB8AC3E}">
        <p14:creationId xmlns:p14="http://schemas.microsoft.com/office/powerpoint/2010/main" val="4272525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Rot="1" noChangeArrowheads="1" noTextEdit="1"/>
          </p:cNvSpPr>
          <p:nvPr>
            <p:ph type="sldImg"/>
          </p:nvPr>
        </p:nvSpPr>
        <p:spPr>
          <a:ln/>
        </p:spPr>
      </p:sp>
      <p:sp>
        <p:nvSpPr>
          <p:cNvPr id="877571"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17-2: Why a Market Economy Produces Too Much Pollution</a:t>
            </a:r>
            <a:endParaRPr lang="en-US" altLang="zh-CN" smtClean="0">
              <a:latin typeface="Arial" panose="020B0604020202020204" pitchFamily="34" charset="0"/>
            </a:endParaRPr>
          </a:p>
          <a:p>
            <a:r>
              <a:rPr lang="en-US" altLang="zh-CN" smtClean="0">
                <a:latin typeface="Arial" panose="020B0604020202020204" pitchFamily="34" charset="0"/>
              </a:rPr>
              <a:t>In the absence of government intervention, the quantity of pollution will be QMKT, the level at which the marginal social benefit of pollution is zero. This is an inefficiently high quantity of pollution: the marginal social cost, $400, greatly exceeds the marginal social benefit, $0. An optimal Pigouvian tax of $200, the value of the marginal social cost of pollution when it equals the marginal social benefit of pollution, can move the market to the socially optimal quantity of pollution, QOPT. </a:t>
            </a:r>
          </a:p>
        </p:txBody>
      </p:sp>
    </p:spTree>
    <p:extLst>
      <p:ext uri="{BB962C8B-B14F-4D97-AF65-F5344CB8AC3E}">
        <p14:creationId xmlns:p14="http://schemas.microsoft.com/office/powerpoint/2010/main" val="2506413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Slide Image Placeholder 1"/>
          <p:cNvSpPr>
            <a:spLocks noGrp="1" noRot="1" noChangeAspect="1" noTextEdit="1"/>
          </p:cNvSpPr>
          <p:nvPr>
            <p:ph type="sldImg"/>
          </p:nvPr>
        </p:nvSpPr>
        <p:spPr>
          <a:ln/>
        </p:spPr>
      </p:sp>
      <p:sp>
        <p:nvSpPr>
          <p:cNvPr id="836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366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46C7EAAB-D5ED-475F-A180-52EE4FC4939E}" type="slidenum">
              <a:rPr lang="zh-CN" altLang="en-US" sz="1200">
                <a:latin typeface="Arial" panose="020B0604020202020204" pitchFamily="34" charset="0"/>
              </a:rPr>
              <a:pPr algn="r" eaLnBrk="1" hangingPunct="1">
                <a:lnSpc>
                  <a:spcPct val="100000"/>
                </a:lnSpc>
                <a:spcBef>
                  <a:spcPct val="0"/>
                </a:spcBef>
                <a:buClrTx/>
                <a:buSzTx/>
                <a:buFontTx/>
                <a:buNone/>
              </a:pPr>
              <a:t>7</a:t>
            </a:fld>
            <a:endParaRPr lang="en-US" altLang="zh-CN" sz="1200">
              <a:latin typeface="Arial" panose="020B0604020202020204" pitchFamily="34" charset="0"/>
            </a:endParaRPr>
          </a:p>
        </p:txBody>
      </p:sp>
    </p:spTree>
    <p:extLst>
      <p:ext uri="{BB962C8B-B14F-4D97-AF65-F5344CB8AC3E}">
        <p14:creationId xmlns:p14="http://schemas.microsoft.com/office/powerpoint/2010/main" val="3619630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Slide Image Placeholder 1"/>
          <p:cNvSpPr>
            <a:spLocks noGrp="1" noRot="1" noChangeAspect="1" noTextEdit="1"/>
          </p:cNvSpPr>
          <p:nvPr>
            <p:ph type="sldImg"/>
          </p:nvPr>
        </p:nvSpPr>
        <p:spPr>
          <a:ln/>
        </p:spPr>
      </p:sp>
      <p:sp>
        <p:nvSpPr>
          <p:cNvPr id="841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17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EEA2DFA8-DD00-4CB4-8E07-C49225B66B53}" type="slidenum">
              <a:rPr lang="zh-CN" altLang="en-US" sz="1200">
                <a:latin typeface="Arial" panose="020B0604020202020204" pitchFamily="34" charset="0"/>
              </a:rPr>
              <a:pPr algn="r" eaLnBrk="1" hangingPunct="1">
                <a:lnSpc>
                  <a:spcPct val="100000"/>
                </a:lnSpc>
                <a:spcBef>
                  <a:spcPct val="0"/>
                </a:spcBef>
                <a:buClrTx/>
                <a:buSzTx/>
                <a:buFontTx/>
                <a:buNone/>
              </a:pPr>
              <a:t>8</a:t>
            </a:fld>
            <a:endParaRPr lang="en-US" altLang="zh-CN" sz="1200">
              <a:latin typeface="Arial" panose="020B0604020202020204" pitchFamily="34" charset="0"/>
            </a:endParaRPr>
          </a:p>
        </p:txBody>
      </p:sp>
    </p:spTree>
    <p:extLst>
      <p:ext uri="{BB962C8B-B14F-4D97-AF65-F5344CB8AC3E}">
        <p14:creationId xmlns:p14="http://schemas.microsoft.com/office/powerpoint/2010/main" val="1786446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Slide Image Placeholder 1"/>
          <p:cNvSpPr>
            <a:spLocks noGrp="1" noRot="1" noChangeAspect="1" noTextEdit="1"/>
          </p:cNvSpPr>
          <p:nvPr>
            <p:ph type="sldImg"/>
          </p:nvPr>
        </p:nvSpPr>
        <p:spPr>
          <a:ln/>
        </p:spPr>
      </p:sp>
      <p:sp>
        <p:nvSpPr>
          <p:cNvPr id="843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37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1364BDA9-74CA-4E19-8929-6F26971D58B1}" type="slidenum">
              <a:rPr lang="zh-CN" altLang="en-US" sz="1200">
                <a:latin typeface="Arial" panose="020B0604020202020204" pitchFamily="34" charset="0"/>
              </a:rPr>
              <a:pPr algn="r" eaLnBrk="1" hangingPunct="1">
                <a:lnSpc>
                  <a:spcPct val="100000"/>
                </a:lnSpc>
                <a:spcBef>
                  <a:spcPct val="0"/>
                </a:spcBef>
                <a:buClrTx/>
                <a:buSzTx/>
                <a:buFontTx/>
                <a:buNone/>
              </a:pPr>
              <a:t>9</a:t>
            </a:fld>
            <a:endParaRPr lang="en-US" altLang="zh-CN" sz="1200">
              <a:latin typeface="Arial" panose="020B0604020202020204" pitchFamily="34" charset="0"/>
            </a:endParaRPr>
          </a:p>
        </p:txBody>
      </p:sp>
    </p:spTree>
    <p:extLst>
      <p:ext uri="{BB962C8B-B14F-4D97-AF65-F5344CB8AC3E}">
        <p14:creationId xmlns:p14="http://schemas.microsoft.com/office/powerpoint/2010/main" val="1298209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9"/>
          <p:cNvGrpSpPr>
            <a:grpSpLocks/>
          </p:cNvGrpSpPr>
          <p:nvPr userDrawn="1"/>
        </p:nvGrpSpPr>
        <p:grpSpPr bwMode="auto">
          <a:xfrm>
            <a:off x="0" y="0"/>
            <a:ext cx="9144000" cy="2019300"/>
            <a:chOff x="0" y="0"/>
            <a:chExt cx="5760" cy="1272"/>
          </a:xfrm>
        </p:grpSpPr>
        <p:pic>
          <p:nvPicPr>
            <p:cNvPr id="3"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63"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20"/>
          <p:cNvSpPr>
            <a:spLocks noChangeArrowheads="1"/>
          </p:cNvSpPr>
          <p:nvPr/>
        </p:nvSpPr>
        <p:spPr bwMode="auto">
          <a:xfrm>
            <a:off x="2133600" y="2667000"/>
            <a:ext cx="5867400" cy="762000"/>
          </a:xfrm>
          <a:prstGeom prst="rect">
            <a:avLst/>
          </a:prstGeom>
          <a:noFill/>
          <a:ln w="9525">
            <a:noFill/>
            <a:miter lim="800000"/>
            <a:headEnd/>
            <a:tailEnd/>
          </a:ln>
          <a:effectLst/>
        </p:spPr>
        <p:txBody>
          <a:bodyP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20000"/>
              </a:spcBef>
              <a:buClr>
                <a:srgbClr val="000000"/>
              </a:buClr>
            </a:pPr>
            <a:r>
              <a:rPr lang="en-US" altLang="zh-CN" sz="4000" b="1">
                <a:solidFill>
                  <a:srgbClr val="4D4D4D"/>
                </a:solidFill>
                <a:latin typeface="Bookman Old Style" panose="02050604050505020204" pitchFamily="18" charset="0"/>
                <a:ea typeface="宋体" panose="02010600030101010101" pitchFamily="2" charset="-122"/>
              </a:rPr>
              <a:t>Externalities</a:t>
            </a:r>
          </a:p>
        </p:txBody>
      </p:sp>
      <p:grpSp>
        <p:nvGrpSpPr>
          <p:cNvPr id="6" name="Group 25"/>
          <p:cNvGrpSpPr>
            <a:grpSpLocks/>
          </p:cNvGrpSpPr>
          <p:nvPr/>
        </p:nvGrpSpPr>
        <p:grpSpPr bwMode="auto">
          <a:xfrm>
            <a:off x="0" y="6572250"/>
            <a:ext cx="9144000" cy="285750"/>
            <a:chOff x="0" y="4140"/>
            <a:chExt cx="5760" cy="180"/>
          </a:xfrm>
        </p:grpSpPr>
        <p:pic>
          <p:nvPicPr>
            <p:cNvPr id="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6"/>
          <p:cNvSpPr txBox="1">
            <a:spLocks noChangeArrowheads="1"/>
          </p:cNvSpPr>
          <p:nvPr/>
        </p:nvSpPr>
        <p:spPr bwMode="auto">
          <a:xfrm>
            <a:off x="1219200" y="2667000"/>
            <a:ext cx="914400" cy="758825"/>
          </a:xfrm>
          <a:prstGeom prst="rect">
            <a:avLst/>
          </a:prstGeom>
          <a:noFill/>
          <a:ln w="9525" algn="ctr">
            <a:noFill/>
            <a:miter lim="800000"/>
            <a:headEnd/>
            <a:tailEnd type="none" w="med" len="lg"/>
          </a:ln>
          <a:effectLst/>
        </p:spPr>
        <p:txBody>
          <a:bodyPr anchor="ctr" anchorCtr="1"/>
          <a:lstStyle/>
          <a:p>
            <a:pPr marL="1588" indent="-1588" algn="ctr">
              <a:defRPr/>
            </a:pPr>
            <a:r>
              <a:rPr lang="en-US" sz="4000" b="1">
                <a:solidFill>
                  <a:srgbClr val="993366"/>
                </a:solidFill>
                <a:latin typeface="Bookman Old Style" pitchFamily="18" charset="0"/>
              </a:rPr>
              <a:t>&gt;&gt;</a:t>
            </a:r>
          </a:p>
        </p:txBody>
      </p:sp>
      <p:sp>
        <p:nvSpPr>
          <p:cNvPr id="10" name="Rectangle 18"/>
          <p:cNvSpPr>
            <a:spLocks noChangeArrowheads="1"/>
          </p:cNvSpPr>
          <p:nvPr/>
        </p:nvSpPr>
        <p:spPr bwMode="auto">
          <a:xfrm>
            <a:off x="5638800" y="0"/>
            <a:ext cx="3505200" cy="990600"/>
          </a:xfrm>
          <a:prstGeom prst="rect">
            <a:avLst/>
          </a:prstGeom>
          <a:noFill/>
          <a:ln w="9525">
            <a:noFill/>
            <a:miter lim="800000"/>
            <a:headEnd/>
            <a:tailEnd/>
          </a:ln>
          <a:effectLst/>
        </p:spPr>
        <p:txBody>
          <a:bodyPr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lnSpc>
                <a:spcPct val="85000"/>
              </a:lnSpc>
              <a:spcBef>
                <a:spcPct val="0"/>
              </a:spcBef>
              <a:buClrTx/>
              <a:buSzTx/>
              <a:buFontTx/>
              <a:buNone/>
            </a:pPr>
            <a:r>
              <a:rPr lang="en-US" altLang="zh-CN" sz="4800" b="1">
                <a:solidFill>
                  <a:srgbClr val="993366"/>
                </a:solidFill>
                <a:latin typeface="Bookman Old Style" panose="02050604050505020204" pitchFamily="18" charset="0"/>
                <a:ea typeface="宋体" panose="02010600030101010101" pitchFamily="2" charset="-122"/>
              </a:rPr>
              <a:t>chapter: </a:t>
            </a:r>
          </a:p>
        </p:txBody>
      </p:sp>
      <p:sp>
        <p:nvSpPr>
          <p:cNvPr id="11" name="Text Box 32"/>
          <p:cNvSpPr txBox="1">
            <a:spLocks noChangeArrowheads="1"/>
          </p:cNvSpPr>
          <p:nvPr/>
        </p:nvSpPr>
        <p:spPr bwMode="auto">
          <a:xfrm>
            <a:off x="6400800" y="1066800"/>
            <a:ext cx="1828800" cy="749300"/>
          </a:xfrm>
          <a:prstGeom prst="rect">
            <a:avLst/>
          </a:prstGeom>
          <a:noFill/>
          <a:ln w="9525" algn="ctr">
            <a:noFill/>
            <a:miter lim="800000"/>
            <a:headEnd/>
            <a:tailEnd type="none" w="med" len="lg"/>
          </a:ln>
          <a:effectLst/>
        </p:spPr>
        <p:txBody>
          <a:bodyPr anchor="ctr" anchorCtr="1">
            <a:spAutoFit/>
          </a:bodyPr>
          <a:lstStyle>
            <a:lvl1pPr marL="1588" indent="-1588"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5400" b="1">
                <a:solidFill>
                  <a:srgbClr val="4D4D4D"/>
                </a:solidFill>
                <a:latin typeface="Bookman Old Style" panose="02050604050505020204" pitchFamily="18" charset="0"/>
                <a:ea typeface="宋体" panose="02010600030101010101" pitchFamily="2" charset="-122"/>
              </a:rPr>
              <a:t>17</a:t>
            </a:r>
          </a:p>
        </p:txBody>
      </p:sp>
      <p:sp>
        <p:nvSpPr>
          <p:cNvPr id="12" name="Text Box 33"/>
          <p:cNvSpPr txBox="1">
            <a:spLocks noChangeArrowheads="1"/>
          </p:cNvSpPr>
          <p:nvPr/>
        </p:nvSpPr>
        <p:spPr bwMode="auto">
          <a:xfrm>
            <a:off x="1981200" y="3962400"/>
            <a:ext cx="5181600" cy="1682750"/>
          </a:xfrm>
          <a:prstGeom prst="rect">
            <a:avLst/>
          </a:prstGeom>
          <a:solidFill>
            <a:srgbClr val="808080"/>
          </a:solidFill>
          <a:ln w="28575" algn="ctr">
            <a:solidFill>
              <a:srgbClr val="993366"/>
            </a:solidFill>
            <a:miter lim="800000"/>
            <a:headEnd/>
            <a:tailEnd type="none" w="med" len="lg"/>
          </a:ln>
          <a:effectLst/>
        </p:spPr>
        <p:txBody>
          <a:bodyPr>
            <a:spAutoFit/>
          </a:bodyPr>
          <a:lstStyle/>
          <a:p>
            <a:pPr marL="1588" indent="-1588" algn="ctr">
              <a:spcBef>
                <a:spcPct val="0"/>
              </a:spcBef>
              <a:defRPr/>
            </a:pPr>
            <a:endParaRPr lang="en-US" sz="3200" b="1">
              <a:solidFill>
                <a:schemeClr val="folHlink"/>
              </a:solidFill>
              <a:latin typeface="Bookman Old Style" pitchFamily="18" charset="0"/>
            </a:endParaRPr>
          </a:p>
          <a:p>
            <a:pPr marL="1588" indent="-1588" algn="ctr">
              <a:spcBef>
                <a:spcPct val="0"/>
              </a:spcBef>
              <a:defRPr/>
            </a:pPr>
            <a:r>
              <a:rPr lang="en-US" sz="3200" b="1">
                <a:solidFill>
                  <a:schemeClr val="folHlink"/>
                </a:solidFill>
                <a:latin typeface="Bookman Old Style" pitchFamily="18" charset="0"/>
              </a:rPr>
              <a:t>Krugman/Wells</a:t>
            </a:r>
          </a:p>
          <a:p>
            <a:pPr marL="1588" indent="-1588" algn="ctr">
              <a:spcBef>
                <a:spcPct val="0"/>
              </a:spcBef>
              <a:defRPr/>
            </a:pPr>
            <a:r>
              <a:rPr lang="en-US" sz="3200" b="1">
                <a:solidFill>
                  <a:schemeClr val="folHlink"/>
                </a:solidFill>
                <a:latin typeface="Bookman Old Style" pitchFamily="18" charset="0"/>
              </a:rPr>
              <a:t>Economics</a:t>
            </a:r>
          </a:p>
          <a:p>
            <a:pPr marL="1588" indent="-1588" algn="ctr">
              <a:spcBef>
                <a:spcPct val="0"/>
              </a:spcBef>
              <a:defRPr/>
            </a:pPr>
            <a:endParaRPr lang="en-US" sz="3200" b="1">
              <a:solidFill>
                <a:schemeClr val="folHlink"/>
              </a:solidFill>
              <a:latin typeface="Bookman Old Style" pitchFamily="18" charset="0"/>
            </a:endParaRPr>
          </a:p>
        </p:txBody>
      </p:sp>
      <p:sp>
        <p:nvSpPr>
          <p:cNvPr id="13" name="Text Box 34"/>
          <p:cNvSpPr txBox="1">
            <a:spLocks noChangeArrowheads="1"/>
          </p:cNvSpPr>
          <p:nvPr/>
        </p:nvSpPr>
        <p:spPr bwMode="auto">
          <a:xfrm>
            <a:off x="0" y="6596063"/>
            <a:ext cx="9144000" cy="261937"/>
          </a:xfrm>
          <a:prstGeom prst="rect">
            <a:avLst/>
          </a:prstGeom>
          <a:noFill/>
          <a:ln w="9525" algn="ctr">
            <a:noFill/>
            <a:miter lim="800000"/>
            <a:headEnd/>
            <a:tailEnd type="none" w="med" len="lg"/>
          </a:ln>
          <a:effectLst/>
        </p:spPr>
        <p:txBody>
          <a:bodyPr anchor="ctr" anchorCtr="1">
            <a:spAutoFit/>
          </a:bodyPr>
          <a:lstStyle>
            <a:lvl1pPr marL="1588" indent="-1588"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4D4D4D"/>
                </a:solidFill>
                <a:latin typeface="Arial" panose="020B0604020202020204" pitchFamily="34" charset="0"/>
                <a:ea typeface="Arial Unicode MS" panose="020B0604020202020204" pitchFamily="34" charset="-128"/>
                <a:cs typeface="Arial Unicode MS" panose="020B0604020202020204" pitchFamily="34" charset="-128"/>
              </a:rPr>
              <a:t>©2009 </a:t>
            </a:r>
            <a:r>
              <a:rPr lang="en-US" altLang="zh-CN" sz="1400">
                <a:solidFill>
                  <a:srgbClr val="4D4D4D"/>
                </a:solidFill>
                <a:latin typeface="Arial" panose="020B0604020202020204" pitchFamily="34" charset="0"/>
                <a:ea typeface="Arial Unicode MS" panose="020B0604020202020204" pitchFamily="34" charset="-128"/>
                <a:cs typeface="Arial Unicode MS" panose="020B0604020202020204" pitchFamily="34" charset="-128"/>
                <a:sym typeface="Wingdings" panose="05000000000000000000" pitchFamily="2" charset="2"/>
              </a:rPr>
              <a:t> </a:t>
            </a:r>
            <a:r>
              <a:rPr lang="en-US" altLang="zh-CN" sz="1400">
                <a:solidFill>
                  <a:srgbClr val="4D4D4D"/>
                </a:solidFill>
                <a:latin typeface="Arial" panose="020B0604020202020204" pitchFamily="34" charset="0"/>
                <a:ea typeface="Arial Unicode MS" panose="020B0604020202020204" pitchFamily="34" charset="-128"/>
                <a:cs typeface="Arial Unicode MS" panose="020B0604020202020204" pitchFamily="34" charset="-128"/>
              </a:rPr>
              <a:t>Worth Publishers</a:t>
            </a:r>
          </a:p>
        </p:txBody>
      </p:sp>
      <p:sp>
        <p:nvSpPr>
          <p:cNvPr id="14" name="Rectangle 4"/>
          <p:cNvSpPr>
            <a:spLocks noChangeArrowheads="1"/>
          </p:cNvSpPr>
          <p:nvPr userDrawn="1"/>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r" eaLnBrk="1" hangingPunct="1">
              <a:lnSpc>
                <a:spcPct val="100000"/>
              </a:lnSpc>
              <a:spcBef>
                <a:spcPct val="0"/>
              </a:spcBef>
              <a:buClrTx/>
              <a:buSzTx/>
              <a:buFontTx/>
              <a:buNone/>
            </a:pPr>
            <a:fld id="{1E794C87-BAA0-40CF-9C86-A8AD26576AE9}" type="slidenum">
              <a:rPr lang="zh-CN" altLang="en-US" sz="1400">
                <a:solidFill>
                  <a:srgbClr val="5F5F5F"/>
                </a:solidFill>
                <a:latin typeface="Arial" panose="020B0604020202020204" pitchFamily="34" charset="0"/>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latin typeface="Arial" panose="020B0604020202020204" pitchFamily="34" charset="0"/>
                <a:ea typeface="宋体" panose="02010600030101010101" pitchFamily="2" charset="-122"/>
              </a:rPr>
              <a:t> of 32</a:t>
            </a:r>
          </a:p>
        </p:txBody>
      </p:sp>
    </p:spTree>
    <p:extLst>
      <p:ext uri="{BB962C8B-B14F-4D97-AF65-F5344CB8AC3E}">
        <p14:creationId xmlns:p14="http://schemas.microsoft.com/office/powerpoint/2010/main" val="3258524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4209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531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9244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6010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0978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620553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6205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016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49545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6075" y="0"/>
            <a:ext cx="8763000" cy="731838"/>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914400"/>
            <a:ext cx="8686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831326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9464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3351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713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0116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394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77602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1026" name="Rectangle 13"/>
          <p:cNvSpPr>
            <a:spLocks noGrp="1" noRot="1" noChangeArrowheads="1"/>
          </p:cNvSpPr>
          <p:nvPr>
            <p:ph type="title"/>
          </p:nvPr>
        </p:nvSpPr>
        <p:spPr bwMode="auto">
          <a:xfrm>
            <a:off x="346075" y="0"/>
            <a:ext cx="8763000" cy="73183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4047" name="Rectangle 15"/>
          <p:cNvSpPr>
            <a:spLocks noGrp="1" noChangeArrowheads="1"/>
          </p:cNvSpPr>
          <p:nvPr>
            <p:ph type="body" idx="1"/>
          </p:nvPr>
        </p:nvSpPr>
        <p:spPr bwMode="auto">
          <a:xfrm>
            <a:off x="228600" y="9144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4062" name="Line 30"/>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4075" name="Line 43"/>
          <p:cNvSpPr>
            <a:spLocks noChangeShapeType="1"/>
          </p:cNvSpPr>
          <p:nvPr/>
        </p:nvSpPr>
        <p:spPr bwMode="auto">
          <a:xfrm rot="-5400000" flipH="1" flipV="1">
            <a:off x="4572000" y="-3829050"/>
            <a:ext cx="0" cy="9144000"/>
          </a:xfrm>
          <a:prstGeom prst="line">
            <a:avLst/>
          </a:prstGeom>
          <a:noFill/>
          <a:ln w="25400">
            <a:solidFill>
              <a:srgbClr val="808080"/>
            </a:solidFill>
            <a:round/>
            <a:headEnd/>
            <a:tailEnd type="none" w="med" len="lg"/>
          </a:ln>
          <a:effectLst/>
        </p:spPr>
        <p:txBody>
          <a:bodyPr/>
          <a:lstStyle/>
          <a:p>
            <a:pPr>
              <a:defRPr/>
            </a:pPr>
            <a:endParaRPr lang="en-US">
              <a:latin typeface="Tahoma" pitchFamily="34" charset="0"/>
            </a:endParaRPr>
          </a:p>
        </p:txBody>
      </p:sp>
      <p:grpSp>
        <p:nvGrpSpPr>
          <p:cNvPr id="1031" name="Group 44"/>
          <p:cNvGrpSpPr>
            <a:grpSpLocks/>
          </p:cNvGrpSpPr>
          <p:nvPr/>
        </p:nvGrpSpPr>
        <p:grpSpPr bwMode="auto">
          <a:xfrm>
            <a:off x="0" y="0"/>
            <a:ext cx="304800" cy="731838"/>
            <a:chOff x="0" y="0"/>
            <a:chExt cx="192" cy="461"/>
          </a:xfrm>
        </p:grpSpPr>
        <p:sp>
          <p:nvSpPr>
            <p:cNvPr id="44068" name="Rectangle 36"/>
            <p:cNvSpPr>
              <a:spLocks noChangeArrowheads="1"/>
            </p:cNvSpPr>
            <p:nvPr/>
          </p:nvSpPr>
          <p:spPr bwMode="auto">
            <a:xfrm>
              <a:off x="0" y="0"/>
              <a:ext cx="192" cy="461"/>
            </a:xfrm>
            <a:prstGeom prst="rect">
              <a:avLst/>
            </a:prstGeom>
            <a:solidFill>
              <a:srgbClr val="993366"/>
            </a:solidFill>
            <a:ln w="9525" algn="ctr">
              <a:solidFill>
                <a:srgbClr val="990033"/>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4073" name="Line 41"/>
            <p:cNvSpPr>
              <a:spLocks noChangeShapeType="1"/>
            </p:cNvSpPr>
            <p:nvPr/>
          </p:nvSpPr>
          <p:spPr bwMode="auto">
            <a:xfrm>
              <a:off x="144" y="0"/>
              <a:ext cx="0" cy="461"/>
            </a:xfrm>
            <a:prstGeom prst="line">
              <a:avLst/>
            </a:prstGeom>
            <a:noFill/>
            <a:ln w="9525">
              <a:solidFill>
                <a:schemeClr val="folHlink"/>
              </a:solidFill>
              <a:round/>
              <a:headEnd/>
              <a:tailEnd type="none" w="med" len="lg"/>
            </a:ln>
            <a:effectLst/>
          </p:spPr>
          <p:txBody>
            <a:bodyPr/>
            <a:lstStyle/>
            <a:p>
              <a:pPr>
                <a:defRPr/>
              </a:pPr>
              <a:endParaRPr lang="en-US">
                <a:latin typeface="Tahoma" pitchFamily="34" charset="0"/>
              </a:endParaRPr>
            </a:p>
          </p:txBody>
        </p:sp>
      </p:grpSp>
    </p:spTree>
  </p:cSld>
  <p:clrMap bg1="lt1" tx1="dk1" bg2="lt2" tx2="dk2" accent1="accent1" accent2="accent2" accent3="accent3" accent4="accent4" accent5="accent5" accent6="accent6" hlink="hlink" folHlink="folHlink"/>
  <p:sldLayoutIdLst>
    <p:sldLayoutId id="2147483898" r:id="rId1"/>
    <p:sldLayoutId id="2147483896" r:id="rId2"/>
    <p:sldLayoutId id="2147483897" r:id="rId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47">
                                            <p:txEl>
                                              <p:pRg st="0" end="0"/>
                                            </p:txEl>
                                          </p:spTgt>
                                        </p:tgtEl>
                                        <p:attrNameLst>
                                          <p:attrName>style.visibility</p:attrName>
                                        </p:attrNameLst>
                                      </p:cBhvr>
                                      <p:to>
                                        <p:strVal val="visible"/>
                                      </p:to>
                                    </p:set>
                                    <p:animEffect transition="in" filter="wipe(left)">
                                      <p:cBhvr>
                                        <p:cTn id="7" dur="500"/>
                                        <p:tgtEl>
                                          <p:spTgt spid="4404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047">
                                            <p:txEl>
                                              <p:pRg st="1" end="1"/>
                                            </p:txEl>
                                          </p:spTgt>
                                        </p:tgtEl>
                                        <p:attrNameLst>
                                          <p:attrName>style.visibility</p:attrName>
                                        </p:attrNameLst>
                                      </p:cBhvr>
                                      <p:to>
                                        <p:strVal val="visible"/>
                                      </p:to>
                                    </p:set>
                                    <p:animEffect transition="in" filter="wipe(left)">
                                      <p:cBhvr>
                                        <p:cTn id="11" dur="500"/>
                                        <p:tgtEl>
                                          <p:spTgt spid="4404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047">
                                            <p:txEl>
                                              <p:pRg st="2" end="2"/>
                                            </p:txEl>
                                          </p:spTgt>
                                        </p:tgtEl>
                                        <p:attrNameLst>
                                          <p:attrName>style.visibility</p:attrName>
                                        </p:attrNameLst>
                                      </p:cBhvr>
                                      <p:to>
                                        <p:strVal val="visible"/>
                                      </p:to>
                                    </p:set>
                                    <p:animEffect transition="in" filter="wipe(left)">
                                      <p:cBhvr>
                                        <p:cTn id="15" dur="500"/>
                                        <p:tgtEl>
                                          <p:spTgt spid="4404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4047">
                                            <p:txEl>
                                              <p:pRg st="3" end="3"/>
                                            </p:txEl>
                                          </p:spTgt>
                                        </p:tgtEl>
                                        <p:attrNameLst>
                                          <p:attrName>style.visibility</p:attrName>
                                        </p:attrNameLst>
                                      </p:cBhvr>
                                      <p:to>
                                        <p:strVal val="visible"/>
                                      </p:to>
                                    </p:set>
                                    <p:animEffect transition="in" filter="wipe(left)">
                                      <p:cBhvr>
                                        <p:cTn id="19" dur="500"/>
                                        <p:tgtEl>
                                          <p:spTgt spid="4404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4047">
                                            <p:txEl>
                                              <p:pRg st="4" end="4"/>
                                            </p:txEl>
                                          </p:spTgt>
                                        </p:tgtEl>
                                        <p:attrNameLst>
                                          <p:attrName>style.visibility</p:attrName>
                                        </p:attrNameLst>
                                      </p:cBhvr>
                                      <p:to>
                                        <p:strVal val="visible"/>
                                      </p:to>
                                    </p:set>
                                    <p:animEffect transition="in" filter="wipe(left)">
                                      <p:cBhvr>
                                        <p:cTn id="23" dur="500"/>
                                        <p:tgtEl>
                                          <p:spTgt spid="440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7" grpId="0" build="p">
        <p:tmplLst>
          <p:tmpl lvl="1">
            <p:tnLst>
              <p:par>
                <p:cTn presetID="22" presetClass="entr" presetSubtype="8" fill="hold" nodeType="click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Lst>
      </p:bldP>
    </p:bldLst>
  </p:timing>
  <p:hf hdr="0" ftr="0" dt="0"/>
  <p:txStyles>
    <p:titleStyle>
      <a:lvl1pPr algn="ctr" rtl="0" eaLnBrk="0" fontAlgn="base" hangingPunct="0">
        <a:lnSpc>
          <a:spcPct val="85000"/>
        </a:lnSpc>
        <a:spcBef>
          <a:spcPct val="0"/>
        </a:spcBef>
        <a:spcAft>
          <a:spcPct val="0"/>
        </a:spcAft>
        <a:defRPr sz="3600" b="1">
          <a:solidFill>
            <a:srgbClr val="993366"/>
          </a:solidFill>
          <a:latin typeface="+mj-lt"/>
          <a:ea typeface="+mj-ea"/>
          <a:cs typeface="+mj-cs"/>
        </a:defRPr>
      </a:lvl1pPr>
      <a:lvl2pPr algn="ctr" rtl="0" eaLnBrk="0" fontAlgn="base" hangingPunct="0">
        <a:lnSpc>
          <a:spcPct val="85000"/>
        </a:lnSpc>
        <a:spcBef>
          <a:spcPct val="0"/>
        </a:spcBef>
        <a:spcAft>
          <a:spcPct val="0"/>
        </a:spcAft>
        <a:defRPr sz="3600" b="1">
          <a:solidFill>
            <a:srgbClr val="993366"/>
          </a:solidFill>
          <a:latin typeface="Arial" pitchFamily="34" charset="0"/>
        </a:defRPr>
      </a:lvl2pPr>
      <a:lvl3pPr algn="ctr" rtl="0" eaLnBrk="0" fontAlgn="base" hangingPunct="0">
        <a:lnSpc>
          <a:spcPct val="85000"/>
        </a:lnSpc>
        <a:spcBef>
          <a:spcPct val="0"/>
        </a:spcBef>
        <a:spcAft>
          <a:spcPct val="0"/>
        </a:spcAft>
        <a:defRPr sz="3600" b="1">
          <a:solidFill>
            <a:srgbClr val="993366"/>
          </a:solidFill>
          <a:latin typeface="Arial" pitchFamily="34" charset="0"/>
        </a:defRPr>
      </a:lvl3pPr>
      <a:lvl4pPr algn="ctr" rtl="0" eaLnBrk="0" fontAlgn="base" hangingPunct="0">
        <a:lnSpc>
          <a:spcPct val="85000"/>
        </a:lnSpc>
        <a:spcBef>
          <a:spcPct val="0"/>
        </a:spcBef>
        <a:spcAft>
          <a:spcPct val="0"/>
        </a:spcAft>
        <a:defRPr sz="3600" b="1">
          <a:solidFill>
            <a:srgbClr val="993366"/>
          </a:solidFill>
          <a:latin typeface="Arial" pitchFamily="34" charset="0"/>
        </a:defRPr>
      </a:lvl4pPr>
      <a:lvl5pPr algn="ctr" rtl="0" eaLnBrk="0" fontAlgn="base" hangingPunct="0">
        <a:lnSpc>
          <a:spcPct val="85000"/>
        </a:lnSpc>
        <a:spcBef>
          <a:spcPct val="0"/>
        </a:spcBef>
        <a:spcAft>
          <a:spcPct val="0"/>
        </a:spcAft>
        <a:defRPr sz="3600" b="1">
          <a:solidFill>
            <a:srgbClr val="993366"/>
          </a:solidFill>
          <a:latin typeface="Arial" pitchFamily="34" charset="0"/>
        </a:defRPr>
      </a:lvl5pPr>
      <a:lvl6pPr marL="457200" algn="ctr" rtl="0" eaLnBrk="1" fontAlgn="base" hangingPunct="1">
        <a:lnSpc>
          <a:spcPct val="85000"/>
        </a:lnSpc>
        <a:spcBef>
          <a:spcPct val="0"/>
        </a:spcBef>
        <a:spcAft>
          <a:spcPct val="0"/>
        </a:spcAft>
        <a:defRPr sz="3600" b="1">
          <a:solidFill>
            <a:srgbClr val="993366"/>
          </a:solidFill>
          <a:latin typeface="Arial" pitchFamily="34" charset="0"/>
        </a:defRPr>
      </a:lvl6pPr>
      <a:lvl7pPr marL="914400" algn="ctr" rtl="0" eaLnBrk="1" fontAlgn="base" hangingPunct="1">
        <a:lnSpc>
          <a:spcPct val="85000"/>
        </a:lnSpc>
        <a:spcBef>
          <a:spcPct val="0"/>
        </a:spcBef>
        <a:spcAft>
          <a:spcPct val="0"/>
        </a:spcAft>
        <a:defRPr sz="3600" b="1">
          <a:solidFill>
            <a:srgbClr val="993366"/>
          </a:solidFill>
          <a:latin typeface="Arial" pitchFamily="34" charset="0"/>
        </a:defRPr>
      </a:lvl7pPr>
      <a:lvl8pPr marL="1371600" algn="ctr" rtl="0" eaLnBrk="1" fontAlgn="base" hangingPunct="1">
        <a:lnSpc>
          <a:spcPct val="85000"/>
        </a:lnSpc>
        <a:spcBef>
          <a:spcPct val="0"/>
        </a:spcBef>
        <a:spcAft>
          <a:spcPct val="0"/>
        </a:spcAft>
        <a:defRPr sz="3600" b="1">
          <a:solidFill>
            <a:srgbClr val="993366"/>
          </a:solidFill>
          <a:latin typeface="Arial" pitchFamily="34" charset="0"/>
        </a:defRPr>
      </a:lvl8pPr>
      <a:lvl9pPr marL="1828800" algn="ctr" rtl="0" eaLnBrk="1" fontAlgn="base" hangingPunct="1">
        <a:lnSpc>
          <a:spcPct val="85000"/>
        </a:lnSpc>
        <a:spcBef>
          <a:spcPct val="0"/>
        </a:spcBef>
        <a:spcAft>
          <a:spcPct val="0"/>
        </a:spcAft>
        <a:defRPr sz="3600" b="1">
          <a:solidFill>
            <a:srgbClr val="993366"/>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5507" name="Rectangle 3"/>
          <p:cNvSpPr>
            <a:spLocks noGrp="1" noChangeArrowheads="1"/>
          </p:cNvSpPr>
          <p:nvPr>
            <p:ph type="body" idx="1"/>
          </p:nvPr>
        </p:nvSpPr>
        <p:spPr bwMode="auto">
          <a:xfrm>
            <a:off x="228600" y="990600"/>
            <a:ext cx="8686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05509" name="Line 5"/>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5510" name="Line 6"/>
          <p:cNvSpPr>
            <a:spLocks noChangeShapeType="1"/>
          </p:cNvSpPr>
          <p:nvPr/>
        </p:nvSpPr>
        <p:spPr bwMode="auto">
          <a:xfrm rot="-5400000" flipH="1" flipV="1">
            <a:off x="4572000" y="-3657600"/>
            <a:ext cx="0" cy="9144000"/>
          </a:xfrm>
          <a:prstGeom prst="line">
            <a:avLst/>
          </a:prstGeom>
          <a:noFill/>
          <a:ln w="28575">
            <a:solidFill>
              <a:srgbClr val="990033"/>
            </a:solidFill>
            <a:round/>
            <a:headEnd/>
            <a:tailEnd type="none" w="med" len="lg"/>
          </a:ln>
          <a:effectLst/>
        </p:spPr>
        <p:txBody>
          <a:bodyPr/>
          <a:lstStyle/>
          <a:p>
            <a:pPr>
              <a:defRPr/>
            </a:pPr>
            <a:endParaRPr lang="en-US">
              <a:latin typeface="Tahoma" pitchFamily="34" charset="0"/>
            </a:endParaRPr>
          </a:p>
        </p:txBody>
      </p:sp>
      <p:sp>
        <p:nvSpPr>
          <p:cNvPr id="405513" name="Rectangle 9"/>
          <p:cNvSpPr>
            <a:spLocks noChangeArrowheads="1"/>
          </p:cNvSpPr>
          <p:nvPr/>
        </p:nvSpPr>
        <p:spPr bwMode="auto">
          <a:xfrm>
            <a:off x="0" y="0"/>
            <a:ext cx="9144000" cy="914400"/>
          </a:xfrm>
          <a:prstGeom prst="rect">
            <a:avLst/>
          </a:prstGeom>
          <a:solidFill>
            <a:srgbClr val="4D4D4D"/>
          </a:solidFill>
          <a:ln w="9525" algn="ctr">
            <a:solidFill>
              <a:schemeClr val="tx1"/>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05511" name="Rectangle 7"/>
          <p:cNvSpPr>
            <a:spLocks noChangeArrowheads="1"/>
          </p:cNvSpPr>
          <p:nvPr/>
        </p:nvSpPr>
        <p:spPr bwMode="auto">
          <a:xfrm>
            <a:off x="0" y="0"/>
            <a:ext cx="228600" cy="914400"/>
          </a:xfrm>
          <a:prstGeom prst="rect">
            <a:avLst/>
          </a:prstGeom>
          <a:solidFill>
            <a:srgbClr val="993366"/>
          </a:solidFill>
          <a:ln w="9525" algn="ctr">
            <a:solidFill>
              <a:srgbClr val="993366"/>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05512" name="Text Box 8"/>
          <p:cNvSpPr txBox="1">
            <a:spLocks noChangeArrowheads="1"/>
          </p:cNvSpPr>
          <p:nvPr/>
        </p:nvSpPr>
        <p:spPr bwMode="auto">
          <a:xfrm>
            <a:off x="228600" y="228600"/>
            <a:ext cx="8915400" cy="482600"/>
          </a:xfrm>
          <a:prstGeom prst="rect">
            <a:avLst/>
          </a:prstGeom>
          <a:solidFill>
            <a:srgbClr val="4D4D4D"/>
          </a:solidFill>
          <a:ln w="9525" algn="ctr">
            <a:noFill/>
            <a:miter lim="800000"/>
            <a:headEnd/>
            <a:tailEnd type="none" w="med" len="lg"/>
          </a:ln>
          <a:effectLst/>
        </p:spPr>
        <p:txBody>
          <a:bodyPr>
            <a:spAutoFit/>
          </a:bodyPr>
          <a:lstStyle/>
          <a:p>
            <a:pPr marL="1588" indent="-1588" algn="ctr">
              <a:defRPr/>
            </a:pPr>
            <a:r>
              <a:rPr lang="en-US" sz="3200" b="1">
                <a:solidFill>
                  <a:schemeClr val="folHlink"/>
                </a:solidFill>
              </a:rPr>
              <a:t>WHAT YOU WILL LEARN IN THIS CHAPTER</a:t>
            </a:r>
          </a:p>
        </p:txBody>
      </p:sp>
    </p:spTree>
  </p:cSld>
  <p:clrMap bg1="lt1" tx1="dk1" bg2="lt2" tx2="dk2" accent1="accent1" accent2="accent2" accent3="accent3" accent4="accent4" accent5="accent5" accent6="accent6" hlink="hlink" folHlink="folHlink"/>
  <p:sldLayoutIdLst>
    <p:sldLayoutId id="2147483895"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5507">
                                            <p:txEl>
                                              <p:pRg st="1" end="1"/>
                                            </p:txEl>
                                          </p:spTgt>
                                        </p:tgtEl>
                                        <p:attrNameLst>
                                          <p:attrName>style.visibility</p:attrName>
                                        </p:attrNameLst>
                                      </p:cBhvr>
                                      <p:to>
                                        <p:strVal val="visible"/>
                                      </p:to>
                                    </p:set>
                                    <p:animEffect transition="in" filter="wipe(left)">
                                      <p:cBhvr>
                                        <p:cTn id="11" dur="500"/>
                                        <p:tgtEl>
                                          <p:spTgt spid="40550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5507">
                                            <p:txEl>
                                              <p:pRg st="2" end="2"/>
                                            </p:txEl>
                                          </p:spTgt>
                                        </p:tgtEl>
                                        <p:attrNameLst>
                                          <p:attrName>style.visibility</p:attrName>
                                        </p:attrNameLst>
                                      </p:cBhvr>
                                      <p:to>
                                        <p:strVal val="visible"/>
                                      </p:to>
                                    </p:set>
                                    <p:animEffect transition="in" filter="wipe(left)">
                                      <p:cBhvr>
                                        <p:cTn id="15" dur="500"/>
                                        <p:tgtEl>
                                          <p:spTgt spid="40550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5507">
                                            <p:txEl>
                                              <p:pRg st="3" end="3"/>
                                            </p:txEl>
                                          </p:spTgt>
                                        </p:tgtEl>
                                        <p:attrNameLst>
                                          <p:attrName>style.visibility</p:attrName>
                                        </p:attrNameLst>
                                      </p:cBhvr>
                                      <p:to>
                                        <p:strVal val="visible"/>
                                      </p:to>
                                    </p:set>
                                    <p:animEffect transition="in" filter="wipe(left)">
                                      <p:cBhvr>
                                        <p:cTn id="19" dur="500"/>
                                        <p:tgtEl>
                                          <p:spTgt spid="40550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5507">
                                            <p:txEl>
                                              <p:pRg st="4" end="4"/>
                                            </p:txEl>
                                          </p:spTgt>
                                        </p:tgtEl>
                                        <p:attrNameLst>
                                          <p:attrName>style.visibility</p:attrName>
                                        </p:attrNameLst>
                                      </p:cBhvr>
                                      <p:to>
                                        <p:strVal val="visible"/>
                                      </p:to>
                                    </p:set>
                                    <p:animEffect transition="in" filter="wipe(left)">
                                      <p:cBhvr>
                                        <p:cTn id="23" dur="500"/>
                                        <p:tgtEl>
                                          <p:spTgt spid="405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p:tmplLst>
          <p:tmpl lvl="1">
            <p:tnLst>
              <p:par>
                <p:cTn presetID="22" presetClass="entr" presetSubtype="8" fill="hold" nodeType="click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Lst>
      </p:bldP>
    </p:bldLst>
  </p:timing>
  <p:txStyles>
    <p:titleStyle>
      <a:lvl1pPr algn="ctr" rtl="0" eaLnBrk="0" fontAlgn="base" hangingPunct="0">
        <a:lnSpc>
          <a:spcPct val="85000"/>
        </a:lnSpc>
        <a:spcBef>
          <a:spcPct val="0"/>
        </a:spcBef>
        <a:spcAft>
          <a:spcPct val="0"/>
        </a:spcAft>
        <a:defRPr sz="3200" b="1">
          <a:solidFill>
            <a:schemeClr val="folHlink"/>
          </a:solidFill>
          <a:latin typeface="+mj-lt"/>
          <a:ea typeface="+mj-ea"/>
          <a:cs typeface="+mj-cs"/>
        </a:defRPr>
      </a:lvl1pPr>
      <a:lvl2pPr algn="ctr" rtl="0" eaLnBrk="0" fontAlgn="base" hangingPunct="0">
        <a:lnSpc>
          <a:spcPct val="85000"/>
        </a:lnSpc>
        <a:spcBef>
          <a:spcPct val="0"/>
        </a:spcBef>
        <a:spcAft>
          <a:spcPct val="0"/>
        </a:spcAft>
        <a:defRPr sz="3200" b="1">
          <a:solidFill>
            <a:schemeClr val="folHlink"/>
          </a:solidFill>
          <a:latin typeface="Arial" pitchFamily="34" charset="0"/>
        </a:defRPr>
      </a:lvl2pPr>
      <a:lvl3pPr algn="ctr" rtl="0" eaLnBrk="0" fontAlgn="base" hangingPunct="0">
        <a:lnSpc>
          <a:spcPct val="85000"/>
        </a:lnSpc>
        <a:spcBef>
          <a:spcPct val="0"/>
        </a:spcBef>
        <a:spcAft>
          <a:spcPct val="0"/>
        </a:spcAft>
        <a:defRPr sz="3200" b="1">
          <a:solidFill>
            <a:schemeClr val="folHlink"/>
          </a:solidFill>
          <a:latin typeface="Arial" pitchFamily="34" charset="0"/>
        </a:defRPr>
      </a:lvl3pPr>
      <a:lvl4pPr algn="ctr" rtl="0" eaLnBrk="0" fontAlgn="base" hangingPunct="0">
        <a:lnSpc>
          <a:spcPct val="85000"/>
        </a:lnSpc>
        <a:spcBef>
          <a:spcPct val="0"/>
        </a:spcBef>
        <a:spcAft>
          <a:spcPct val="0"/>
        </a:spcAft>
        <a:defRPr sz="3200" b="1">
          <a:solidFill>
            <a:schemeClr val="folHlink"/>
          </a:solidFill>
          <a:latin typeface="Arial" pitchFamily="34" charset="0"/>
        </a:defRPr>
      </a:lvl4pPr>
      <a:lvl5pPr algn="ctr" rtl="0" eaLnBrk="0" fontAlgn="base" hangingPunct="0">
        <a:lnSpc>
          <a:spcPct val="85000"/>
        </a:lnSpc>
        <a:spcBef>
          <a:spcPct val="0"/>
        </a:spcBef>
        <a:spcAft>
          <a:spcPct val="0"/>
        </a:spcAft>
        <a:defRPr sz="3200" b="1">
          <a:solidFill>
            <a:schemeClr val="folHlink"/>
          </a:solidFill>
          <a:latin typeface="Arial" pitchFamily="34" charset="0"/>
        </a:defRPr>
      </a:lvl5pPr>
      <a:lvl6pPr marL="457200" algn="ctr" rtl="0" eaLnBrk="1" fontAlgn="base" hangingPunct="1">
        <a:lnSpc>
          <a:spcPct val="85000"/>
        </a:lnSpc>
        <a:spcBef>
          <a:spcPct val="0"/>
        </a:spcBef>
        <a:spcAft>
          <a:spcPct val="0"/>
        </a:spcAft>
        <a:defRPr sz="3200" b="1">
          <a:solidFill>
            <a:schemeClr val="folHlink"/>
          </a:solidFill>
          <a:latin typeface="Arial" pitchFamily="34" charset="0"/>
        </a:defRPr>
      </a:lvl6pPr>
      <a:lvl7pPr marL="914400" algn="ctr" rtl="0" eaLnBrk="1" fontAlgn="base" hangingPunct="1">
        <a:lnSpc>
          <a:spcPct val="85000"/>
        </a:lnSpc>
        <a:spcBef>
          <a:spcPct val="0"/>
        </a:spcBef>
        <a:spcAft>
          <a:spcPct val="0"/>
        </a:spcAft>
        <a:defRPr sz="3200" b="1">
          <a:solidFill>
            <a:schemeClr val="folHlink"/>
          </a:solidFill>
          <a:latin typeface="Arial" pitchFamily="34" charset="0"/>
        </a:defRPr>
      </a:lvl7pPr>
      <a:lvl8pPr marL="1371600" algn="ctr" rtl="0" eaLnBrk="1" fontAlgn="base" hangingPunct="1">
        <a:lnSpc>
          <a:spcPct val="85000"/>
        </a:lnSpc>
        <a:spcBef>
          <a:spcPct val="0"/>
        </a:spcBef>
        <a:spcAft>
          <a:spcPct val="0"/>
        </a:spcAft>
        <a:defRPr sz="3200" b="1">
          <a:solidFill>
            <a:schemeClr val="folHlink"/>
          </a:solidFill>
          <a:latin typeface="Arial" pitchFamily="34" charset="0"/>
        </a:defRPr>
      </a:lvl8pPr>
      <a:lvl9pPr marL="1828800" algn="ctr" rtl="0" eaLnBrk="1" fontAlgn="base" hangingPunct="1">
        <a:lnSpc>
          <a:spcPct val="85000"/>
        </a:lnSpc>
        <a:spcBef>
          <a:spcPct val="0"/>
        </a:spcBef>
        <a:spcAft>
          <a:spcPct val="0"/>
        </a:spcAft>
        <a:defRPr sz="3200" b="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rgbClr val="993366"/>
        </a:buClr>
        <a:buSzPct val="70000"/>
        <a:buFont typeface="Wingdings" panose="05000000000000000000"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1411" name="Line 3"/>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1413" name="Rectangle 5"/>
          <p:cNvSpPr>
            <a:spLocks noGrp="1" noChangeArrowheads="1"/>
          </p:cNvSpPr>
          <p:nvPr>
            <p:ph type="body" idx="1"/>
          </p:nvPr>
        </p:nvSpPr>
        <p:spPr bwMode="auto">
          <a:xfrm>
            <a:off x="228600" y="839788"/>
            <a:ext cx="8686800"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01416" name="Line 8"/>
          <p:cNvSpPr>
            <a:spLocks noChangeShapeType="1"/>
          </p:cNvSpPr>
          <p:nvPr/>
        </p:nvSpPr>
        <p:spPr bwMode="auto">
          <a:xfrm rot="5400000" flipV="1">
            <a:off x="5676900" y="-2552700"/>
            <a:ext cx="0" cy="6324600"/>
          </a:xfrm>
          <a:prstGeom prst="line">
            <a:avLst/>
          </a:prstGeom>
          <a:noFill/>
          <a:ln w="28575">
            <a:solidFill>
              <a:srgbClr val="993366"/>
            </a:solidFill>
            <a:prstDash val="dash"/>
            <a:round/>
            <a:headEnd/>
            <a:tailEnd type="none" w="med" len="lg"/>
          </a:ln>
          <a:effectLst/>
        </p:spPr>
        <p:txBody>
          <a:bodyPr/>
          <a:lstStyle/>
          <a:p>
            <a:pPr>
              <a:defRPr/>
            </a:pPr>
            <a:endParaRPr lang="en-US">
              <a:latin typeface="Tahoma" pitchFamily="34" charset="0"/>
            </a:endParaRPr>
          </a:p>
        </p:txBody>
      </p:sp>
      <p:sp>
        <p:nvSpPr>
          <p:cNvPr id="401418" name="Rectangle 10"/>
          <p:cNvSpPr>
            <a:spLocks noChangeAspect="1" noChangeArrowheads="1"/>
          </p:cNvSpPr>
          <p:nvPr/>
        </p:nvSpPr>
        <p:spPr bwMode="auto">
          <a:xfrm>
            <a:off x="8839200" y="533400"/>
            <a:ext cx="136525" cy="136525"/>
          </a:xfrm>
          <a:prstGeom prst="rect">
            <a:avLst/>
          </a:prstGeom>
          <a:solidFill>
            <a:srgbClr val="993366"/>
          </a:solidFill>
          <a:ln w="9525" algn="ctr">
            <a:solidFill>
              <a:srgbClr val="993366"/>
            </a:solidFill>
            <a:miter lim="800000"/>
            <a:headEnd/>
            <a:tailEnd type="none" w="med" len="lg"/>
          </a:ln>
          <a:effectLst/>
        </p:spPr>
        <p:txBody>
          <a:bodyPr wrap="none" anchor="ctr"/>
          <a:lstStyle>
            <a:lvl1pPr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endParaRPr lang="zh-CN" altLang="en-US">
              <a:ea typeface="宋体" panose="02010600030101010101" pitchFamily="2" charset="-122"/>
            </a:endParaRPr>
          </a:p>
        </p:txBody>
      </p:sp>
      <p:sp>
        <p:nvSpPr>
          <p:cNvPr id="401419" name="Text Box 11"/>
          <p:cNvSpPr txBox="1">
            <a:spLocks noChangeArrowheads="1"/>
          </p:cNvSpPr>
          <p:nvPr/>
        </p:nvSpPr>
        <p:spPr bwMode="auto">
          <a:xfrm>
            <a:off x="228600" y="153988"/>
            <a:ext cx="3505200" cy="503237"/>
          </a:xfrm>
          <a:prstGeom prst="rect">
            <a:avLst/>
          </a:prstGeom>
          <a:solidFill>
            <a:srgbClr val="993366"/>
          </a:solidFill>
          <a:ln w="9525" algn="ctr">
            <a:noFill/>
            <a:miter lim="800000"/>
            <a:headEnd/>
            <a:tailEnd type="none" w="med" len="lg"/>
          </a:ln>
          <a:effectLst/>
        </p:spPr>
        <p:txBody>
          <a:bodyPr anchor="ctr"/>
          <a:lstStyle/>
          <a:p>
            <a:pPr marL="1588" indent="-1588">
              <a:defRPr/>
            </a:pPr>
            <a:r>
              <a:rPr lang="en-US" sz="2400">
                <a:solidFill>
                  <a:srgbClr val="FF9900"/>
                </a:solidFill>
              </a:rPr>
              <a:t>SUMMARY</a:t>
            </a: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3">
                                            <p:txEl>
                                              <p:pRg st="0" end="0"/>
                                            </p:txEl>
                                          </p:spTgt>
                                        </p:tgtEl>
                                        <p:attrNameLst>
                                          <p:attrName>style.visibility</p:attrName>
                                        </p:attrNameLst>
                                      </p:cBhvr>
                                      <p:to>
                                        <p:strVal val="visible"/>
                                      </p:to>
                                    </p:set>
                                    <p:animEffect transition="in" filter="wipe(left)">
                                      <p:cBhvr>
                                        <p:cTn id="7" dur="500"/>
                                        <p:tgtEl>
                                          <p:spTgt spid="40141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1413">
                                            <p:txEl>
                                              <p:pRg st="1" end="1"/>
                                            </p:txEl>
                                          </p:spTgt>
                                        </p:tgtEl>
                                        <p:attrNameLst>
                                          <p:attrName>style.visibility</p:attrName>
                                        </p:attrNameLst>
                                      </p:cBhvr>
                                      <p:to>
                                        <p:strVal val="visible"/>
                                      </p:to>
                                    </p:set>
                                    <p:animEffect transition="in" filter="wipe(left)">
                                      <p:cBhvr>
                                        <p:cTn id="11" dur="500"/>
                                        <p:tgtEl>
                                          <p:spTgt spid="40141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1413">
                                            <p:txEl>
                                              <p:pRg st="2" end="2"/>
                                            </p:txEl>
                                          </p:spTgt>
                                        </p:tgtEl>
                                        <p:attrNameLst>
                                          <p:attrName>style.visibility</p:attrName>
                                        </p:attrNameLst>
                                      </p:cBhvr>
                                      <p:to>
                                        <p:strVal val="visible"/>
                                      </p:to>
                                    </p:set>
                                    <p:animEffect transition="in" filter="wipe(left)">
                                      <p:cBhvr>
                                        <p:cTn id="15" dur="500"/>
                                        <p:tgtEl>
                                          <p:spTgt spid="40141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1413">
                                            <p:txEl>
                                              <p:pRg st="3" end="3"/>
                                            </p:txEl>
                                          </p:spTgt>
                                        </p:tgtEl>
                                        <p:attrNameLst>
                                          <p:attrName>style.visibility</p:attrName>
                                        </p:attrNameLst>
                                      </p:cBhvr>
                                      <p:to>
                                        <p:strVal val="visible"/>
                                      </p:to>
                                    </p:set>
                                    <p:animEffect transition="in" filter="wipe(left)">
                                      <p:cBhvr>
                                        <p:cTn id="19" dur="500"/>
                                        <p:tgtEl>
                                          <p:spTgt spid="401413">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1413">
                                            <p:txEl>
                                              <p:pRg st="4" end="4"/>
                                            </p:txEl>
                                          </p:spTgt>
                                        </p:tgtEl>
                                        <p:attrNameLst>
                                          <p:attrName>style.visibility</p:attrName>
                                        </p:attrNameLst>
                                      </p:cBhvr>
                                      <p:to>
                                        <p:strVal val="visible"/>
                                      </p:to>
                                    </p:set>
                                    <p:animEffect transition="in" filter="wipe(left)">
                                      <p:cBhvr>
                                        <p:cTn id="23" dur="500"/>
                                        <p:tgtEl>
                                          <p:spTgt spid="401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3" grpId="0" build="p">
        <p:tmplLst>
          <p:tmpl lvl="1">
            <p:tnLst>
              <p:par>
                <p:cTn presetID="22" presetClass="entr" presetSubtype="8" fill="hold" nodeType="click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Lst>
      </p:bldP>
    </p:bldLst>
  </p:timing>
  <p:txStyles>
    <p:titleStyle>
      <a:lvl1pPr algn="ctr" rtl="0" eaLnBrk="0" fontAlgn="base" hangingPunct="0">
        <a:spcBef>
          <a:spcPct val="0"/>
        </a:spcBef>
        <a:spcAft>
          <a:spcPct val="0"/>
        </a:spcAft>
        <a:defRPr sz="3600" b="1" i="1">
          <a:solidFill>
            <a:srgbClr val="0070BC"/>
          </a:solidFill>
          <a:latin typeface="+mj-lt"/>
          <a:ea typeface="+mj-ea"/>
          <a:cs typeface="+mj-cs"/>
        </a:defRPr>
      </a:lvl1pPr>
      <a:lvl2pPr algn="ctr" rtl="0" eaLnBrk="0" fontAlgn="base" hangingPunct="0">
        <a:spcBef>
          <a:spcPct val="0"/>
        </a:spcBef>
        <a:spcAft>
          <a:spcPct val="0"/>
        </a:spcAft>
        <a:defRPr sz="3600" b="1" i="1">
          <a:solidFill>
            <a:srgbClr val="0070BC"/>
          </a:solidFill>
          <a:latin typeface="Arial" pitchFamily="34" charset="0"/>
        </a:defRPr>
      </a:lvl2pPr>
      <a:lvl3pPr algn="ctr" rtl="0" eaLnBrk="0" fontAlgn="base" hangingPunct="0">
        <a:spcBef>
          <a:spcPct val="0"/>
        </a:spcBef>
        <a:spcAft>
          <a:spcPct val="0"/>
        </a:spcAft>
        <a:defRPr sz="3600" b="1" i="1">
          <a:solidFill>
            <a:srgbClr val="0070BC"/>
          </a:solidFill>
          <a:latin typeface="Arial" pitchFamily="34" charset="0"/>
        </a:defRPr>
      </a:lvl3pPr>
      <a:lvl4pPr algn="ctr" rtl="0" eaLnBrk="0" fontAlgn="base" hangingPunct="0">
        <a:spcBef>
          <a:spcPct val="0"/>
        </a:spcBef>
        <a:spcAft>
          <a:spcPct val="0"/>
        </a:spcAft>
        <a:defRPr sz="3600" b="1" i="1">
          <a:solidFill>
            <a:srgbClr val="0070BC"/>
          </a:solidFill>
          <a:latin typeface="Arial" pitchFamily="34" charset="0"/>
        </a:defRPr>
      </a:lvl4pPr>
      <a:lvl5pPr algn="ctr" rtl="0" eaLnBrk="0" fontAlgn="base" hangingPunct="0">
        <a:spcBef>
          <a:spcPct val="0"/>
        </a:spcBef>
        <a:spcAft>
          <a:spcPct val="0"/>
        </a:spcAft>
        <a:defRPr sz="3600" b="1" i="1">
          <a:solidFill>
            <a:srgbClr val="0070BC"/>
          </a:solidFill>
          <a:latin typeface="Arial" pitchFamily="34" charset="0"/>
        </a:defRPr>
      </a:lvl5pPr>
      <a:lvl6pPr marL="457200" algn="ctr" rtl="0" eaLnBrk="1" fontAlgn="base" hangingPunct="1">
        <a:spcBef>
          <a:spcPct val="0"/>
        </a:spcBef>
        <a:spcAft>
          <a:spcPct val="0"/>
        </a:spcAft>
        <a:defRPr sz="3600" b="1" i="1">
          <a:solidFill>
            <a:srgbClr val="0070BC"/>
          </a:solidFill>
          <a:latin typeface="Arial" pitchFamily="34" charset="0"/>
        </a:defRPr>
      </a:lvl6pPr>
      <a:lvl7pPr marL="914400" algn="ctr" rtl="0" eaLnBrk="1" fontAlgn="base" hangingPunct="1">
        <a:spcBef>
          <a:spcPct val="0"/>
        </a:spcBef>
        <a:spcAft>
          <a:spcPct val="0"/>
        </a:spcAft>
        <a:defRPr sz="3600" b="1" i="1">
          <a:solidFill>
            <a:srgbClr val="0070BC"/>
          </a:solidFill>
          <a:latin typeface="Arial" pitchFamily="34" charset="0"/>
        </a:defRPr>
      </a:lvl7pPr>
      <a:lvl8pPr marL="1371600" algn="ctr" rtl="0" eaLnBrk="1" fontAlgn="base" hangingPunct="1">
        <a:spcBef>
          <a:spcPct val="0"/>
        </a:spcBef>
        <a:spcAft>
          <a:spcPct val="0"/>
        </a:spcAft>
        <a:defRPr sz="3600" b="1" i="1">
          <a:solidFill>
            <a:srgbClr val="0070BC"/>
          </a:solidFill>
          <a:latin typeface="Arial" pitchFamily="34" charset="0"/>
        </a:defRPr>
      </a:lvl8pPr>
      <a:lvl9pPr marL="1828800" algn="ctr" rtl="0" eaLnBrk="1" fontAlgn="base" hangingPunct="1">
        <a:spcBef>
          <a:spcPct val="0"/>
        </a:spcBef>
        <a:spcAft>
          <a:spcPct val="0"/>
        </a:spcAft>
        <a:defRPr sz="3600" b="1" i="1">
          <a:solidFill>
            <a:srgbClr val="0070BC"/>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idx="4294967295"/>
          </p:nvPr>
        </p:nvSpPr>
        <p:spPr>
          <a:xfrm>
            <a:off x="381000" y="228600"/>
            <a:ext cx="7924800" cy="381000"/>
          </a:xfrm>
        </p:spPr>
        <p:txBody>
          <a:bodyPr/>
          <a:lstStyle/>
          <a:p>
            <a:pPr algn="l"/>
            <a:r>
              <a:rPr lang="en-US" altLang="zh-CN" smtClean="0">
                <a:ea typeface="宋体" panose="02010600030101010101" pitchFamily="2" charset="-122"/>
              </a:rPr>
              <a:t>The Economics of Pollution</a:t>
            </a:r>
            <a:endParaRPr lang="en-US" altLang="zh-CN" b="0" smtClean="0">
              <a:ea typeface="宋体" panose="02010600030101010101" pitchFamily="2" charset="-122"/>
            </a:endParaRPr>
          </a:p>
        </p:txBody>
      </p:sp>
      <p:sp>
        <p:nvSpPr>
          <p:cNvPr id="77829" name="Text Box 5"/>
          <p:cNvSpPr txBox="1">
            <a:spLocks noChangeArrowheads="1"/>
          </p:cNvSpPr>
          <p:nvPr/>
        </p:nvSpPr>
        <p:spPr bwMode="auto">
          <a:xfrm>
            <a:off x="228600" y="912813"/>
            <a:ext cx="8683625"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Pollution is a bad thing. Yet most pollution is a side effect of activities that provide us with good things.</a:t>
            </a:r>
          </a:p>
          <a:p>
            <a:pPr eaLnBrk="1" hangingPunct="1">
              <a:lnSpc>
                <a:spcPct val="100000"/>
              </a:lnSpc>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Pollution is a side effect of useful activities, so the </a:t>
            </a:r>
            <a:r>
              <a:rPr lang="en-US" altLang="zh-CN" sz="2800" b="1" dirty="0">
                <a:solidFill>
                  <a:srgbClr val="A50021"/>
                </a:solidFill>
                <a:latin typeface="Arial" panose="020B0604020202020204" pitchFamily="34" charset="0"/>
                <a:ea typeface="宋体" panose="02010600030101010101" pitchFamily="2" charset="-122"/>
              </a:rPr>
              <a:t>optimal quantity of pollution isn’t zero. </a:t>
            </a:r>
          </a:p>
          <a:p>
            <a:pPr eaLnBrk="1" hangingPunct="1">
              <a:lnSpc>
                <a:spcPct val="100000"/>
              </a:lnSpc>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Then, </a:t>
            </a:r>
            <a:r>
              <a:rPr lang="en-US" altLang="zh-CN" sz="2800" b="1" dirty="0">
                <a:solidFill>
                  <a:srgbClr val="A50021"/>
                </a:solidFill>
                <a:latin typeface="Arial" panose="020B0604020202020204" pitchFamily="34" charset="0"/>
                <a:ea typeface="宋体" panose="02010600030101010101" pitchFamily="2" charset="-122"/>
              </a:rPr>
              <a:t>how much pollution </a:t>
            </a:r>
            <a:r>
              <a:rPr lang="en-US" altLang="zh-CN" sz="2800" dirty="0">
                <a:latin typeface="Arial" panose="020B0604020202020204" pitchFamily="34" charset="0"/>
                <a:ea typeface="宋体" panose="02010600030101010101" pitchFamily="2" charset="-122"/>
              </a:rPr>
              <a:t>should a society</a:t>
            </a:r>
            <a:r>
              <a:rPr lang="en-US" altLang="zh-CN" sz="2800" i="1" dirty="0">
                <a:latin typeface="Arial" panose="020B0604020202020204" pitchFamily="34" charset="0"/>
                <a:ea typeface="宋体" panose="02010600030101010101" pitchFamily="2" charset="-122"/>
              </a:rPr>
              <a:t> </a:t>
            </a:r>
            <a:r>
              <a:rPr lang="en-US" altLang="zh-CN" sz="2800" dirty="0">
                <a:latin typeface="Arial" panose="020B0604020202020204" pitchFamily="34" charset="0"/>
                <a:ea typeface="宋体" panose="02010600030101010101" pitchFamily="2" charset="-122"/>
              </a:rPr>
              <a:t>have? What are the costs and benefits of pollution?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7829">
                                            <p:txEl>
                                              <p:pRg st="2" end="2"/>
                                            </p:txEl>
                                          </p:spTgt>
                                        </p:tgtEl>
                                        <p:attrNameLst>
                                          <p:attrName>style.visibility</p:attrName>
                                        </p:attrNameLst>
                                      </p:cBhvr>
                                      <p:to>
                                        <p:strVal val="visible"/>
                                      </p:to>
                                    </p:set>
                                    <p:animEffect transition="in" filter="wipe(left)">
                                      <p:cBhvr>
                                        <p:cTn id="12" dur="500"/>
                                        <p:tgtEl>
                                          <p:spTgt spid="7782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7829">
                                            <p:txEl>
                                              <p:pRg st="4" end="4"/>
                                            </p:txEl>
                                          </p:spTgt>
                                        </p:tgtEl>
                                        <p:attrNameLst>
                                          <p:attrName>style.visibility</p:attrName>
                                        </p:attrNameLst>
                                      </p:cBhvr>
                                      <p:to>
                                        <p:strVal val="visible"/>
                                      </p:to>
                                    </p:set>
                                    <p:animEffect transition="in" filter="wipe(left)">
                                      <p:cBhvr>
                                        <p:cTn id="17" dur="500"/>
                                        <p:tgtEl>
                                          <p:spTgt spid="778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rrowheads="1"/>
          </p:cNvSpPr>
          <p:nvPr>
            <p:ph type="title"/>
          </p:nvPr>
        </p:nvSpPr>
        <p:spPr>
          <a:xfrm>
            <a:off x="346075" y="100013"/>
            <a:ext cx="8763000" cy="609600"/>
          </a:xfrm>
        </p:spPr>
        <p:txBody>
          <a:bodyPr/>
          <a:lstStyle/>
          <a:p>
            <a:pPr algn="l"/>
            <a:r>
              <a:rPr lang="en-US" altLang="zh-CN" sz="3500" smtClean="0">
                <a:ea typeface="宋体" panose="02010600030101010101" pitchFamily="2" charset="-122"/>
              </a:rPr>
              <a:t>Positive Externalities and Consumption</a:t>
            </a:r>
          </a:p>
        </p:txBody>
      </p:sp>
      <p:sp>
        <p:nvSpPr>
          <p:cNvPr id="845048" name="Line 248"/>
          <p:cNvSpPr>
            <a:spLocks noChangeShapeType="1"/>
          </p:cNvSpPr>
          <p:nvPr/>
        </p:nvSpPr>
        <p:spPr bwMode="auto">
          <a:xfrm flipV="1">
            <a:off x="1233488" y="2735263"/>
            <a:ext cx="2003425"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49" name="Line 249"/>
          <p:cNvSpPr>
            <a:spLocks noChangeShapeType="1"/>
          </p:cNvSpPr>
          <p:nvPr/>
        </p:nvSpPr>
        <p:spPr bwMode="auto">
          <a:xfrm>
            <a:off x="1116013" y="2560638"/>
            <a:ext cx="2108200" cy="1606550"/>
          </a:xfrm>
          <a:prstGeom prst="line">
            <a:avLst/>
          </a:prstGeom>
          <a:noFill/>
          <a:ln w="30163">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50" name="Line 250"/>
          <p:cNvSpPr>
            <a:spLocks noChangeShapeType="1"/>
          </p:cNvSpPr>
          <p:nvPr/>
        </p:nvSpPr>
        <p:spPr bwMode="auto">
          <a:xfrm>
            <a:off x="1123950" y="3362325"/>
            <a:ext cx="2108200"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51" name="Oval 251"/>
          <p:cNvSpPr>
            <a:spLocks noChangeArrowheads="1"/>
          </p:cNvSpPr>
          <p:nvPr/>
        </p:nvSpPr>
        <p:spPr bwMode="auto">
          <a:xfrm>
            <a:off x="1927225" y="3159125"/>
            <a:ext cx="92075" cy="1111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2" name="Oval 252"/>
          <p:cNvSpPr>
            <a:spLocks noChangeArrowheads="1"/>
          </p:cNvSpPr>
          <p:nvPr/>
        </p:nvSpPr>
        <p:spPr bwMode="auto">
          <a:xfrm>
            <a:off x="1927225" y="3952875"/>
            <a:ext cx="92075"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3" name="Oval 253"/>
          <p:cNvSpPr>
            <a:spLocks noChangeArrowheads="1"/>
          </p:cNvSpPr>
          <p:nvPr/>
        </p:nvSpPr>
        <p:spPr bwMode="auto">
          <a:xfrm>
            <a:off x="2373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4" name="Rectangle 254"/>
          <p:cNvSpPr>
            <a:spLocks noChangeArrowheads="1"/>
          </p:cNvSpPr>
          <p:nvPr/>
        </p:nvSpPr>
        <p:spPr bwMode="auto">
          <a:xfrm>
            <a:off x="3262313" y="2500313"/>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5055" name="Rectangle 255"/>
          <p:cNvSpPr>
            <a:spLocks noChangeArrowheads="1"/>
          </p:cNvSpPr>
          <p:nvPr/>
        </p:nvSpPr>
        <p:spPr bwMode="auto">
          <a:xfrm>
            <a:off x="3257550" y="4867275"/>
            <a:ext cx="1206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5056" name="Rectangle 256"/>
          <p:cNvSpPr>
            <a:spLocks noChangeArrowheads="1"/>
          </p:cNvSpPr>
          <p:nvPr/>
        </p:nvSpPr>
        <p:spPr bwMode="auto">
          <a:xfrm>
            <a:off x="3257550" y="4065588"/>
            <a:ext cx="804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flu shots</a:t>
            </a:r>
            <a:endParaRPr lang="en-US" altLang="zh-CN" sz="1400">
              <a:latin typeface="Tahoma" panose="020B0604030504040204" pitchFamily="34" charset="0"/>
              <a:ea typeface="宋体" panose="02010600030101010101" pitchFamily="2" charset="-122"/>
            </a:endParaRPr>
          </a:p>
        </p:txBody>
      </p:sp>
      <p:sp>
        <p:nvSpPr>
          <p:cNvPr id="845057" name="Rectangle 257"/>
          <p:cNvSpPr>
            <a:spLocks noChangeArrowheads="1"/>
          </p:cNvSpPr>
          <p:nvPr/>
        </p:nvSpPr>
        <p:spPr bwMode="auto">
          <a:xfrm>
            <a:off x="2355850" y="321786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45058" name="Oval 258"/>
          <p:cNvSpPr>
            <a:spLocks noChangeArrowheads="1"/>
          </p:cNvSpPr>
          <p:nvPr/>
        </p:nvSpPr>
        <p:spPr bwMode="auto">
          <a:xfrm>
            <a:off x="896938"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9" name="Oval 259"/>
          <p:cNvSpPr>
            <a:spLocks noChangeArrowheads="1"/>
          </p:cNvSpPr>
          <p:nvPr/>
        </p:nvSpPr>
        <p:spPr bwMode="auto">
          <a:xfrm>
            <a:off x="97948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0" name="Oval 260"/>
          <p:cNvSpPr>
            <a:spLocks noChangeArrowheads="1"/>
          </p:cNvSpPr>
          <p:nvPr/>
        </p:nvSpPr>
        <p:spPr bwMode="auto">
          <a:xfrm>
            <a:off x="1060450"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1" name="Oval 261"/>
          <p:cNvSpPr>
            <a:spLocks noChangeArrowheads="1"/>
          </p:cNvSpPr>
          <p:nvPr/>
        </p:nvSpPr>
        <p:spPr bwMode="auto">
          <a:xfrm>
            <a:off x="114300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2" name="Oval 262"/>
          <p:cNvSpPr>
            <a:spLocks noChangeArrowheads="1"/>
          </p:cNvSpPr>
          <p:nvPr/>
        </p:nvSpPr>
        <p:spPr bwMode="auto">
          <a:xfrm>
            <a:off x="1223963"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3" name="Oval 263"/>
          <p:cNvSpPr>
            <a:spLocks noChangeArrowheads="1"/>
          </p:cNvSpPr>
          <p:nvPr/>
        </p:nvSpPr>
        <p:spPr bwMode="auto">
          <a:xfrm>
            <a:off x="1306513"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4" name="Oval 264"/>
          <p:cNvSpPr>
            <a:spLocks noChangeArrowheads="1"/>
          </p:cNvSpPr>
          <p:nvPr/>
        </p:nvSpPr>
        <p:spPr bwMode="auto">
          <a:xfrm>
            <a:off x="1387475"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5" name="Oval 265"/>
          <p:cNvSpPr>
            <a:spLocks noChangeArrowheads="1"/>
          </p:cNvSpPr>
          <p:nvPr/>
        </p:nvSpPr>
        <p:spPr bwMode="auto">
          <a:xfrm>
            <a:off x="1463675"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6" name="Oval 266"/>
          <p:cNvSpPr>
            <a:spLocks noChangeArrowheads="1"/>
          </p:cNvSpPr>
          <p:nvPr/>
        </p:nvSpPr>
        <p:spPr bwMode="auto">
          <a:xfrm>
            <a:off x="154305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7" name="Oval 267"/>
          <p:cNvSpPr>
            <a:spLocks noChangeArrowheads="1"/>
          </p:cNvSpPr>
          <p:nvPr/>
        </p:nvSpPr>
        <p:spPr bwMode="auto">
          <a:xfrm>
            <a:off x="161925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8" name="Oval 268"/>
          <p:cNvSpPr>
            <a:spLocks noChangeArrowheads="1"/>
          </p:cNvSpPr>
          <p:nvPr/>
        </p:nvSpPr>
        <p:spPr bwMode="auto">
          <a:xfrm>
            <a:off x="169703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9" name="Oval 269"/>
          <p:cNvSpPr>
            <a:spLocks noChangeArrowheads="1"/>
          </p:cNvSpPr>
          <p:nvPr/>
        </p:nvSpPr>
        <p:spPr bwMode="auto">
          <a:xfrm>
            <a:off x="1773238"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0" name="Oval 270"/>
          <p:cNvSpPr>
            <a:spLocks noChangeArrowheads="1"/>
          </p:cNvSpPr>
          <p:nvPr/>
        </p:nvSpPr>
        <p:spPr bwMode="auto">
          <a:xfrm>
            <a:off x="185578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1" name="Oval 271"/>
          <p:cNvSpPr>
            <a:spLocks noChangeArrowheads="1"/>
          </p:cNvSpPr>
          <p:nvPr/>
        </p:nvSpPr>
        <p:spPr bwMode="auto">
          <a:xfrm>
            <a:off x="896938"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2" name="Oval 272"/>
          <p:cNvSpPr>
            <a:spLocks noChangeArrowheads="1"/>
          </p:cNvSpPr>
          <p:nvPr/>
        </p:nvSpPr>
        <p:spPr bwMode="auto">
          <a:xfrm>
            <a:off x="97948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3" name="Oval 273"/>
          <p:cNvSpPr>
            <a:spLocks noChangeArrowheads="1"/>
          </p:cNvSpPr>
          <p:nvPr/>
        </p:nvSpPr>
        <p:spPr bwMode="auto">
          <a:xfrm>
            <a:off x="106045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4" name="Oval 274"/>
          <p:cNvSpPr>
            <a:spLocks noChangeArrowheads="1"/>
          </p:cNvSpPr>
          <p:nvPr/>
        </p:nvSpPr>
        <p:spPr bwMode="auto">
          <a:xfrm>
            <a:off x="114300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5" name="Oval 275"/>
          <p:cNvSpPr>
            <a:spLocks noChangeArrowheads="1"/>
          </p:cNvSpPr>
          <p:nvPr/>
        </p:nvSpPr>
        <p:spPr bwMode="auto">
          <a:xfrm>
            <a:off x="12239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6" name="Oval 276"/>
          <p:cNvSpPr>
            <a:spLocks noChangeArrowheads="1"/>
          </p:cNvSpPr>
          <p:nvPr/>
        </p:nvSpPr>
        <p:spPr bwMode="auto">
          <a:xfrm>
            <a:off x="1306513"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7" name="Oval 277"/>
          <p:cNvSpPr>
            <a:spLocks noChangeArrowheads="1"/>
          </p:cNvSpPr>
          <p:nvPr/>
        </p:nvSpPr>
        <p:spPr bwMode="auto">
          <a:xfrm>
            <a:off x="13874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8" name="Oval 278"/>
          <p:cNvSpPr>
            <a:spLocks noChangeArrowheads="1"/>
          </p:cNvSpPr>
          <p:nvPr/>
        </p:nvSpPr>
        <p:spPr bwMode="auto">
          <a:xfrm>
            <a:off x="1463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9" name="Oval 279"/>
          <p:cNvSpPr>
            <a:spLocks noChangeArrowheads="1"/>
          </p:cNvSpPr>
          <p:nvPr/>
        </p:nvSpPr>
        <p:spPr bwMode="auto">
          <a:xfrm>
            <a:off x="154305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0" name="Oval 280"/>
          <p:cNvSpPr>
            <a:spLocks noChangeArrowheads="1"/>
          </p:cNvSpPr>
          <p:nvPr/>
        </p:nvSpPr>
        <p:spPr bwMode="auto">
          <a:xfrm>
            <a:off x="161925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1" name="Oval 281"/>
          <p:cNvSpPr>
            <a:spLocks noChangeArrowheads="1"/>
          </p:cNvSpPr>
          <p:nvPr/>
        </p:nvSpPr>
        <p:spPr bwMode="auto">
          <a:xfrm>
            <a:off x="1697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2" name="Oval 282"/>
          <p:cNvSpPr>
            <a:spLocks noChangeArrowheads="1"/>
          </p:cNvSpPr>
          <p:nvPr/>
        </p:nvSpPr>
        <p:spPr bwMode="auto">
          <a:xfrm>
            <a:off x="1773238"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3" name="Oval 283"/>
          <p:cNvSpPr>
            <a:spLocks noChangeArrowheads="1"/>
          </p:cNvSpPr>
          <p:nvPr/>
        </p:nvSpPr>
        <p:spPr bwMode="auto">
          <a:xfrm>
            <a:off x="185578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4" name="Oval 284"/>
          <p:cNvSpPr>
            <a:spLocks noChangeArrowheads="1"/>
          </p:cNvSpPr>
          <p:nvPr/>
        </p:nvSpPr>
        <p:spPr bwMode="auto">
          <a:xfrm>
            <a:off x="896938"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5" name="Oval 285"/>
          <p:cNvSpPr>
            <a:spLocks noChangeArrowheads="1"/>
          </p:cNvSpPr>
          <p:nvPr/>
        </p:nvSpPr>
        <p:spPr bwMode="auto">
          <a:xfrm>
            <a:off x="979488"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6" name="Oval 286"/>
          <p:cNvSpPr>
            <a:spLocks noChangeArrowheads="1"/>
          </p:cNvSpPr>
          <p:nvPr/>
        </p:nvSpPr>
        <p:spPr bwMode="auto">
          <a:xfrm>
            <a:off x="1060450"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7" name="Oval 287"/>
          <p:cNvSpPr>
            <a:spLocks noChangeArrowheads="1"/>
          </p:cNvSpPr>
          <p:nvPr/>
        </p:nvSpPr>
        <p:spPr bwMode="auto">
          <a:xfrm>
            <a:off x="1143000"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8" name="Oval 288"/>
          <p:cNvSpPr>
            <a:spLocks noChangeArrowheads="1"/>
          </p:cNvSpPr>
          <p:nvPr/>
        </p:nvSpPr>
        <p:spPr bwMode="auto">
          <a:xfrm>
            <a:off x="12239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9" name="Oval 289"/>
          <p:cNvSpPr>
            <a:spLocks noChangeArrowheads="1"/>
          </p:cNvSpPr>
          <p:nvPr/>
        </p:nvSpPr>
        <p:spPr bwMode="auto">
          <a:xfrm>
            <a:off x="13065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0" name="Oval 290"/>
          <p:cNvSpPr>
            <a:spLocks noChangeArrowheads="1"/>
          </p:cNvSpPr>
          <p:nvPr/>
        </p:nvSpPr>
        <p:spPr bwMode="auto">
          <a:xfrm>
            <a:off x="13874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1" name="Oval 291"/>
          <p:cNvSpPr>
            <a:spLocks noChangeArrowheads="1"/>
          </p:cNvSpPr>
          <p:nvPr/>
        </p:nvSpPr>
        <p:spPr bwMode="auto">
          <a:xfrm>
            <a:off x="1463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2" name="Oval 292"/>
          <p:cNvSpPr>
            <a:spLocks noChangeArrowheads="1"/>
          </p:cNvSpPr>
          <p:nvPr/>
        </p:nvSpPr>
        <p:spPr bwMode="auto">
          <a:xfrm>
            <a:off x="1528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3" name="Oval 293"/>
          <p:cNvSpPr>
            <a:spLocks noChangeArrowheads="1"/>
          </p:cNvSpPr>
          <p:nvPr/>
        </p:nvSpPr>
        <p:spPr bwMode="auto">
          <a:xfrm>
            <a:off x="1600200"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4" name="Oval 294"/>
          <p:cNvSpPr>
            <a:spLocks noChangeArrowheads="1"/>
          </p:cNvSpPr>
          <p:nvPr/>
        </p:nvSpPr>
        <p:spPr bwMode="auto">
          <a:xfrm>
            <a:off x="16732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5" name="Oval 295"/>
          <p:cNvSpPr>
            <a:spLocks noChangeArrowheads="1"/>
          </p:cNvSpPr>
          <p:nvPr/>
        </p:nvSpPr>
        <p:spPr bwMode="auto">
          <a:xfrm>
            <a:off x="175101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6" name="Oval 296"/>
          <p:cNvSpPr>
            <a:spLocks noChangeArrowheads="1"/>
          </p:cNvSpPr>
          <p:nvPr/>
        </p:nvSpPr>
        <p:spPr bwMode="auto">
          <a:xfrm>
            <a:off x="18335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7" name="Oval 297"/>
          <p:cNvSpPr>
            <a:spLocks noChangeArrowheads="1"/>
          </p:cNvSpPr>
          <p:nvPr/>
        </p:nvSpPr>
        <p:spPr bwMode="auto">
          <a:xfrm>
            <a:off x="1909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8" name="Oval 298"/>
          <p:cNvSpPr>
            <a:spLocks noChangeArrowheads="1"/>
          </p:cNvSpPr>
          <p:nvPr/>
        </p:nvSpPr>
        <p:spPr bwMode="auto">
          <a:xfrm>
            <a:off x="2009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9" name="Oval 299"/>
          <p:cNvSpPr>
            <a:spLocks noChangeArrowheads="1"/>
          </p:cNvSpPr>
          <p:nvPr/>
        </p:nvSpPr>
        <p:spPr bwMode="auto">
          <a:xfrm>
            <a:off x="20875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0" name="Oval 300"/>
          <p:cNvSpPr>
            <a:spLocks noChangeArrowheads="1"/>
          </p:cNvSpPr>
          <p:nvPr/>
        </p:nvSpPr>
        <p:spPr bwMode="auto">
          <a:xfrm>
            <a:off x="21637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1" name="Oval 301"/>
          <p:cNvSpPr>
            <a:spLocks noChangeArrowheads="1"/>
          </p:cNvSpPr>
          <p:nvPr/>
        </p:nvSpPr>
        <p:spPr bwMode="auto">
          <a:xfrm>
            <a:off x="22463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2" name="Oval 302"/>
          <p:cNvSpPr>
            <a:spLocks noChangeArrowheads="1"/>
          </p:cNvSpPr>
          <p:nvPr/>
        </p:nvSpPr>
        <p:spPr bwMode="auto">
          <a:xfrm>
            <a:off x="23272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3" name="Oval 303"/>
          <p:cNvSpPr>
            <a:spLocks noChangeArrowheads="1"/>
          </p:cNvSpPr>
          <p:nvPr/>
        </p:nvSpPr>
        <p:spPr bwMode="auto">
          <a:xfrm>
            <a:off x="19637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4" name="Oval 304"/>
          <p:cNvSpPr>
            <a:spLocks noChangeArrowheads="1"/>
          </p:cNvSpPr>
          <p:nvPr/>
        </p:nvSpPr>
        <p:spPr bwMode="auto">
          <a:xfrm>
            <a:off x="19637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5" name="Oval 305"/>
          <p:cNvSpPr>
            <a:spLocks noChangeArrowheads="1"/>
          </p:cNvSpPr>
          <p:nvPr/>
        </p:nvSpPr>
        <p:spPr bwMode="auto">
          <a:xfrm>
            <a:off x="19637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6" name="Oval 306"/>
          <p:cNvSpPr>
            <a:spLocks noChangeArrowheads="1"/>
          </p:cNvSpPr>
          <p:nvPr/>
        </p:nvSpPr>
        <p:spPr bwMode="auto">
          <a:xfrm>
            <a:off x="19637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7" name="Oval 307"/>
          <p:cNvSpPr>
            <a:spLocks noChangeArrowheads="1"/>
          </p:cNvSpPr>
          <p:nvPr/>
        </p:nvSpPr>
        <p:spPr bwMode="auto">
          <a:xfrm>
            <a:off x="19637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8" name="Oval 308"/>
          <p:cNvSpPr>
            <a:spLocks noChangeArrowheads="1"/>
          </p:cNvSpPr>
          <p:nvPr/>
        </p:nvSpPr>
        <p:spPr bwMode="auto">
          <a:xfrm>
            <a:off x="19637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9" name="Oval 309"/>
          <p:cNvSpPr>
            <a:spLocks noChangeArrowheads="1"/>
          </p:cNvSpPr>
          <p:nvPr/>
        </p:nvSpPr>
        <p:spPr bwMode="auto">
          <a:xfrm>
            <a:off x="19637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0" name="Oval 310"/>
          <p:cNvSpPr>
            <a:spLocks noChangeArrowheads="1"/>
          </p:cNvSpPr>
          <p:nvPr/>
        </p:nvSpPr>
        <p:spPr bwMode="auto">
          <a:xfrm>
            <a:off x="19637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1" name="Oval 311"/>
          <p:cNvSpPr>
            <a:spLocks noChangeArrowheads="1"/>
          </p:cNvSpPr>
          <p:nvPr/>
        </p:nvSpPr>
        <p:spPr bwMode="auto">
          <a:xfrm>
            <a:off x="19637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2" name="Oval 312"/>
          <p:cNvSpPr>
            <a:spLocks noChangeArrowheads="1"/>
          </p:cNvSpPr>
          <p:nvPr/>
        </p:nvSpPr>
        <p:spPr bwMode="auto">
          <a:xfrm>
            <a:off x="19637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3" name="Oval 313"/>
          <p:cNvSpPr>
            <a:spLocks noChangeArrowheads="1"/>
          </p:cNvSpPr>
          <p:nvPr/>
        </p:nvSpPr>
        <p:spPr bwMode="auto">
          <a:xfrm>
            <a:off x="19637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4" name="Oval 314"/>
          <p:cNvSpPr>
            <a:spLocks noChangeArrowheads="1"/>
          </p:cNvSpPr>
          <p:nvPr/>
        </p:nvSpPr>
        <p:spPr bwMode="auto">
          <a:xfrm>
            <a:off x="19637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5" name="Oval 315"/>
          <p:cNvSpPr>
            <a:spLocks noChangeArrowheads="1"/>
          </p:cNvSpPr>
          <p:nvPr/>
        </p:nvSpPr>
        <p:spPr bwMode="auto">
          <a:xfrm>
            <a:off x="1963738" y="43005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6" name="Oval 316"/>
          <p:cNvSpPr>
            <a:spLocks noChangeArrowheads="1"/>
          </p:cNvSpPr>
          <p:nvPr/>
        </p:nvSpPr>
        <p:spPr bwMode="auto">
          <a:xfrm>
            <a:off x="1963738" y="39036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7" name="Oval 317"/>
          <p:cNvSpPr>
            <a:spLocks noChangeArrowheads="1"/>
          </p:cNvSpPr>
          <p:nvPr/>
        </p:nvSpPr>
        <p:spPr bwMode="auto">
          <a:xfrm>
            <a:off x="1963738" y="38036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8" name="Oval 318"/>
          <p:cNvSpPr>
            <a:spLocks noChangeArrowheads="1"/>
          </p:cNvSpPr>
          <p:nvPr/>
        </p:nvSpPr>
        <p:spPr bwMode="auto">
          <a:xfrm>
            <a:off x="1963738" y="37052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9" name="Oval 319"/>
          <p:cNvSpPr>
            <a:spLocks noChangeArrowheads="1"/>
          </p:cNvSpPr>
          <p:nvPr/>
        </p:nvSpPr>
        <p:spPr bwMode="auto">
          <a:xfrm>
            <a:off x="1963738" y="36004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0" name="Oval 320"/>
          <p:cNvSpPr>
            <a:spLocks noChangeArrowheads="1"/>
          </p:cNvSpPr>
          <p:nvPr/>
        </p:nvSpPr>
        <p:spPr bwMode="auto">
          <a:xfrm>
            <a:off x="1963738" y="3490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1" name="Oval 321"/>
          <p:cNvSpPr>
            <a:spLocks noChangeArrowheads="1"/>
          </p:cNvSpPr>
          <p:nvPr/>
        </p:nvSpPr>
        <p:spPr bwMode="auto">
          <a:xfrm>
            <a:off x="1963738" y="33909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2" name="Oval 322"/>
          <p:cNvSpPr>
            <a:spLocks noChangeArrowheads="1"/>
          </p:cNvSpPr>
          <p:nvPr/>
        </p:nvSpPr>
        <p:spPr bwMode="auto">
          <a:xfrm>
            <a:off x="1963738" y="32924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3" name="Oval 323"/>
          <p:cNvSpPr>
            <a:spLocks noChangeArrowheads="1"/>
          </p:cNvSpPr>
          <p:nvPr/>
        </p:nvSpPr>
        <p:spPr bwMode="auto">
          <a:xfrm>
            <a:off x="1963738" y="42005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4" name="Oval 324"/>
          <p:cNvSpPr>
            <a:spLocks noChangeArrowheads="1"/>
          </p:cNvSpPr>
          <p:nvPr/>
        </p:nvSpPr>
        <p:spPr bwMode="auto">
          <a:xfrm>
            <a:off x="1963738" y="41021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5" name="Oval 325"/>
          <p:cNvSpPr>
            <a:spLocks noChangeArrowheads="1"/>
          </p:cNvSpPr>
          <p:nvPr/>
        </p:nvSpPr>
        <p:spPr bwMode="auto">
          <a:xfrm>
            <a:off x="2409825" y="548957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6" name="Oval 326"/>
          <p:cNvSpPr>
            <a:spLocks noChangeArrowheads="1"/>
          </p:cNvSpPr>
          <p:nvPr/>
        </p:nvSpPr>
        <p:spPr bwMode="auto">
          <a:xfrm>
            <a:off x="2409825" y="53927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7" name="Oval 327"/>
          <p:cNvSpPr>
            <a:spLocks noChangeArrowheads="1"/>
          </p:cNvSpPr>
          <p:nvPr/>
        </p:nvSpPr>
        <p:spPr bwMode="auto">
          <a:xfrm>
            <a:off x="2409825" y="529113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8" name="Oval 328"/>
          <p:cNvSpPr>
            <a:spLocks noChangeArrowheads="1"/>
          </p:cNvSpPr>
          <p:nvPr/>
        </p:nvSpPr>
        <p:spPr bwMode="auto">
          <a:xfrm>
            <a:off x="2409825" y="51943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9" name="Oval 329"/>
          <p:cNvSpPr>
            <a:spLocks noChangeArrowheads="1"/>
          </p:cNvSpPr>
          <p:nvPr/>
        </p:nvSpPr>
        <p:spPr bwMode="auto">
          <a:xfrm>
            <a:off x="2409825" y="5094288"/>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0" name="Oval 330"/>
          <p:cNvSpPr>
            <a:spLocks noChangeArrowheads="1"/>
          </p:cNvSpPr>
          <p:nvPr/>
        </p:nvSpPr>
        <p:spPr bwMode="auto">
          <a:xfrm>
            <a:off x="2409825" y="4995863"/>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1" name="Oval 331"/>
          <p:cNvSpPr>
            <a:spLocks noChangeArrowheads="1"/>
          </p:cNvSpPr>
          <p:nvPr/>
        </p:nvSpPr>
        <p:spPr bwMode="auto">
          <a:xfrm>
            <a:off x="2409825" y="48958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2" name="Oval 332"/>
          <p:cNvSpPr>
            <a:spLocks noChangeArrowheads="1"/>
          </p:cNvSpPr>
          <p:nvPr/>
        </p:nvSpPr>
        <p:spPr bwMode="auto">
          <a:xfrm>
            <a:off x="2409825" y="47974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3" name="Oval 333"/>
          <p:cNvSpPr>
            <a:spLocks noChangeArrowheads="1"/>
          </p:cNvSpPr>
          <p:nvPr/>
        </p:nvSpPr>
        <p:spPr bwMode="auto">
          <a:xfrm>
            <a:off x="2409825" y="4697413"/>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4" name="Oval 334"/>
          <p:cNvSpPr>
            <a:spLocks noChangeArrowheads="1"/>
          </p:cNvSpPr>
          <p:nvPr/>
        </p:nvSpPr>
        <p:spPr bwMode="auto">
          <a:xfrm>
            <a:off x="2409825" y="459898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5" name="Oval 335"/>
          <p:cNvSpPr>
            <a:spLocks noChangeArrowheads="1"/>
          </p:cNvSpPr>
          <p:nvPr/>
        </p:nvSpPr>
        <p:spPr bwMode="auto">
          <a:xfrm>
            <a:off x="2409825" y="449897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6" name="Oval 336"/>
          <p:cNvSpPr>
            <a:spLocks noChangeArrowheads="1"/>
          </p:cNvSpPr>
          <p:nvPr/>
        </p:nvSpPr>
        <p:spPr bwMode="auto">
          <a:xfrm>
            <a:off x="2409825" y="440055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7" name="Oval 337"/>
          <p:cNvSpPr>
            <a:spLocks noChangeArrowheads="1"/>
          </p:cNvSpPr>
          <p:nvPr/>
        </p:nvSpPr>
        <p:spPr bwMode="auto">
          <a:xfrm>
            <a:off x="2409825" y="4305300"/>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8" name="Oval 338"/>
          <p:cNvSpPr>
            <a:spLocks noChangeArrowheads="1"/>
          </p:cNvSpPr>
          <p:nvPr/>
        </p:nvSpPr>
        <p:spPr bwMode="auto">
          <a:xfrm>
            <a:off x="2409825" y="421163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9" name="Oval 339"/>
          <p:cNvSpPr>
            <a:spLocks noChangeArrowheads="1"/>
          </p:cNvSpPr>
          <p:nvPr/>
        </p:nvSpPr>
        <p:spPr bwMode="auto">
          <a:xfrm>
            <a:off x="2409825" y="41179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0" name="Oval 340"/>
          <p:cNvSpPr>
            <a:spLocks noChangeArrowheads="1"/>
          </p:cNvSpPr>
          <p:nvPr/>
        </p:nvSpPr>
        <p:spPr bwMode="auto">
          <a:xfrm>
            <a:off x="2409825" y="40259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1" name="Oval 341"/>
          <p:cNvSpPr>
            <a:spLocks noChangeArrowheads="1"/>
          </p:cNvSpPr>
          <p:nvPr/>
        </p:nvSpPr>
        <p:spPr bwMode="auto">
          <a:xfrm>
            <a:off x="2409825" y="39322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2" name="Oval 342"/>
          <p:cNvSpPr>
            <a:spLocks noChangeArrowheads="1"/>
          </p:cNvSpPr>
          <p:nvPr/>
        </p:nvSpPr>
        <p:spPr bwMode="auto">
          <a:xfrm>
            <a:off x="2409825" y="383857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3" name="Oval 343"/>
          <p:cNvSpPr>
            <a:spLocks noChangeArrowheads="1"/>
          </p:cNvSpPr>
          <p:nvPr/>
        </p:nvSpPr>
        <p:spPr bwMode="auto">
          <a:xfrm>
            <a:off x="2409825" y="3743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4" name="Oval 344"/>
          <p:cNvSpPr>
            <a:spLocks noChangeArrowheads="1"/>
          </p:cNvSpPr>
          <p:nvPr/>
        </p:nvSpPr>
        <p:spPr bwMode="auto">
          <a:xfrm>
            <a:off x="2409825" y="36449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5" name="Line 345"/>
          <p:cNvSpPr>
            <a:spLocks noChangeShapeType="1"/>
          </p:cNvSpPr>
          <p:nvPr/>
        </p:nvSpPr>
        <p:spPr bwMode="auto">
          <a:xfrm flipV="1">
            <a:off x="1360488" y="2973388"/>
            <a:ext cx="0" cy="493712"/>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46" name="Freeform 346"/>
          <p:cNvSpPr>
            <a:spLocks/>
          </p:cNvSpPr>
          <p:nvPr/>
        </p:nvSpPr>
        <p:spPr bwMode="auto">
          <a:xfrm>
            <a:off x="1295400" y="2819400"/>
            <a:ext cx="104775" cy="207963"/>
          </a:xfrm>
          <a:custGeom>
            <a:avLst/>
            <a:gdLst>
              <a:gd name="T0" fmla="*/ 11 w 23"/>
              <a:gd name="T1" fmla="*/ 31 h 38"/>
              <a:gd name="T2" fmla="*/ 0 w 23"/>
              <a:gd name="T3" fmla="*/ 38 h 38"/>
              <a:gd name="T4" fmla="*/ 0 w 23"/>
              <a:gd name="T5" fmla="*/ 38 h 38"/>
              <a:gd name="T6" fmla="*/ 7 w 23"/>
              <a:gd name="T7" fmla="*/ 19 h 38"/>
              <a:gd name="T8" fmla="*/ 11 w 23"/>
              <a:gd name="T9" fmla="*/ 0 h 38"/>
              <a:gd name="T10" fmla="*/ 16 w 23"/>
              <a:gd name="T11" fmla="*/ 19 h 38"/>
              <a:gd name="T12" fmla="*/ 23 w 23"/>
              <a:gd name="T13" fmla="*/ 38 h 38"/>
              <a:gd name="T14" fmla="*/ 23 w 23"/>
              <a:gd name="T15" fmla="*/ 38 h 38"/>
              <a:gd name="T16" fmla="*/ 11 w 23"/>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8">
                <a:moveTo>
                  <a:pt x="11" y="31"/>
                </a:moveTo>
                <a:cubicBezTo>
                  <a:pt x="0" y="38"/>
                  <a:pt x="0" y="38"/>
                  <a:pt x="0" y="38"/>
                </a:cubicBezTo>
                <a:cubicBezTo>
                  <a:pt x="0" y="38"/>
                  <a:pt x="0" y="38"/>
                  <a:pt x="0" y="38"/>
                </a:cubicBezTo>
                <a:cubicBezTo>
                  <a:pt x="7" y="19"/>
                  <a:pt x="7" y="19"/>
                  <a:pt x="7" y="19"/>
                </a:cubicBezTo>
                <a:cubicBezTo>
                  <a:pt x="9" y="13"/>
                  <a:pt x="10" y="6"/>
                  <a:pt x="11" y="0"/>
                </a:cubicBezTo>
                <a:cubicBezTo>
                  <a:pt x="13" y="6"/>
                  <a:pt x="14" y="13"/>
                  <a:pt x="16" y="19"/>
                </a:cubicBezTo>
                <a:cubicBezTo>
                  <a:pt x="23" y="38"/>
                  <a:pt x="23" y="38"/>
                  <a:pt x="23" y="38"/>
                </a:cubicBezTo>
                <a:cubicBezTo>
                  <a:pt x="23" y="38"/>
                  <a:pt x="23" y="38"/>
                  <a:pt x="23" y="38"/>
                </a:cubicBezTo>
                <a:lnTo>
                  <a:pt x="1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7" name="Line 347"/>
          <p:cNvSpPr>
            <a:spLocks noChangeShapeType="1"/>
          </p:cNvSpPr>
          <p:nvPr/>
        </p:nvSpPr>
        <p:spPr bwMode="auto">
          <a:xfrm flipV="1">
            <a:off x="1360488" y="2828925"/>
            <a:ext cx="549275" cy="330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48" name="Freeform 348"/>
          <p:cNvSpPr>
            <a:spLocks/>
          </p:cNvSpPr>
          <p:nvPr/>
        </p:nvSpPr>
        <p:spPr bwMode="auto">
          <a:xfrm>
            <a:off x="1878013" y="2119313"/>
            <a:ext cx="865187" cy="741362"/>
          </a:xfrm>
          <a:custGeom>
            <a:avLst/>
            <a:gdLst>
              <a:gd name="T0" fmla="*/ 148 w 148"/>
              <a:gd name="T1" fmla="*/ 119 h 135"/>
              <a:gd name="T2" fmla="*/ 132 w 148"/>
              <a:gd name="T3" fmla="*/ 135 h 135"/>
              <a:gd name="T4" fmla="*/ 16 w 148"/>
              <a:gd name="T5" fmla="*/ 135 h 135"/>
              <a:gd name="T6" fmla="*/ 0 w 148"/>
              <a:gd name="T7" fmla="*/ 119 h 135"/>
              <a:gd name="T8" fmla="*/ 0 w 148"/>
              <a:gd name="T9" fmla="*/ 16 h 135"/>
              <a:gd name="T10" fmla="*/ 16 w 148"/>
              <a:gd name="T11" fmla="*/ 0 h 135"/>
              <a:gd name="T12" fmla="*/ 132 w 148"/>
              <a:gd name="T13" fmla="*/ 0 h 135"/>
              <a:gd name="T14" fmla="*/ 148 w 148"/>
              <a:gd name="T15" fmla="*/ 16 h 135"/>
              <a:gd name="T16" fmla="*/ 148 w 148"/>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35">
                <a:moveTo>
                  <a:pt x="148" y="119"/>
                </a:moveTo>
                <a:cubicBezTo>
                  <a:pt x="148" y="128"/>
                  <a:pt x="141" y="135"/>
                  <a:pt x="132" y="135"/>
                </a:cubicBezTo>
                <a:cubicBezTo>
                  <a:pt x="16" y="135"/>
                  <a:pt x="16" y="135"/>
                  <a:pt x="16" y="135"/>
                </a:cubicBezTo>
                <a:cubicBezTo>
                  <a:pt x="8" y="135"/>
                  <a:pt x="0" y="128"/>
                  <a:pt x="0" y="119"/>
                </a:cubicBezTo>
                <a:cubicBezTo>
                  <a:pt x="0" y="16"/>
                  <a:pt x="0" y="16"/>
                  <a:pt x="0" y="16"/>
                </a:cubicBezTo>
                <a:cubicBezTo>
                  <a:pt x="0" y="7"/>
                  <a:pt x="8" y="0"/>
                  <a:pt x="16" y="0"/>
                </a:cubicBezTo>
                <a:cubicBezTo>
                  <a:pt x="132" y="0"/>
                  <a:pt x="132" y="0"/>
                  <a:pt x="132" y="0"/>
                </a:cubicBezTo>
                <a:cubicBezTo>
                  <a:pt x="141" y="0"/>
                  <a:pt x="148" y="7"/>
                  <a:pt x="148" y="16"/>
                </a:cubicBezTo>
                <a:lnTo>
                  <a:pt x="148"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9" name="Rectangle 349"/>
          <p:cNvSpPr>
            <a:spLocks noChangeArrowheads="1"/>
          </p:cNvSpPr>
          <p:nvPr/>
        </p:nvSpPr>
        <p:spPr bwMode="auto">
          <a:xfrm>
            <a:off x="1676400" y="990600"/>
            <a:ext cx="17668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(a) </a:t>
            </a:r>
            <a:r>
              <a:rPr lang="en-US" altLang="zh-CN" sz="1400" b="1">
                <a:solidFill>
                  <a:srgbClr val="000000"/>
                </a:solidFill>
                <a:latin typeface="Myriad Pro" pitchFamily="34" charset="0"/>
                <a:ea typeface="宋体" panose="02010600030101010101" pitchFamily="2" charset="-122"/>
              </a:rPr>
              <a:t>Positive Externality</a:t>
            </a:r>
            <a:endParaRPr lang="en-US" altLang="zh-CN" sz="1400" b="1">
              <a:latin typeface="Tahoma" panose="020B0604030504040204" pitchFamily="34" charset="0"/>
              <a:ea typeface="宋体" panose="02010600030101010101" pitchFamily="2" charset="-122"/>
            </a:endParaRPr>
          </a:p>
        </p:txBody>
      </p:sp>
      <p:sp>
        <p:nvSpPr>
          <p:cNvPr id="845150" name="Freeform 350"/>
          <p:cNvSpPr>
            <a:spLocks/>
          </p:cNvSpPr>
          <p:nvPr/>
        </p:nvSpPr>
        <p:spPr bwMode="auto">
          <a:xfrm>
            <a:off x="4343400" y="3633788"/>
            <a:ext cx="974725" cy="747712"/>
          </a:xfrm>
          <a:custGeom>
            <a:avLst/>
            <a:gdLst>
              <a:gd name="T0" fmla="*/ 161 w 161"/>
              <a:gd name="T1" fmla="*/ 120 h 136"/>
              <a:gd name="T2" fmla="*/ 145 w 161"/>
              <a:gd name="T3" fmla="*/ 136 h 136"/>
              <a:gd name="T4" fmla="*/ 16 w 161"/>
              <a:gd name="T5" fmla="*/ 136 h 136"/>
              <a:gd name="T6" fmla="*/ 0 w 161"/>
              <a:gd name="T7" fmla="*/ 120 h 136"/>
              <a:gd name="T8" fmla="*/ 0 w 161"/>
              <a:gd name="T9" fmla="*/ 16 h 136"/>
              <a:gd name="T10" fmla="*/ 16 w 161"/>
              <a:gd name="T11" fmla="*/ 0 h 136"/>
              <a:gd name="T12" fmla="*/ 145 w 161"/>
              <a:gd name="T13" fmla="*/ 0 h 136"/>
              <a:gd name="T14" fmla="*/ 161 w 161"/>
              <a:gd name="T15" fmla="*/ 16 h 136"/>
              <a:gd name="T16" fmla="*/ 161 w 161"/>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36">
                <a:moveTo>
                  <a:pt x="161" y="120"/>
                </a:moveTo>
                <a:cubicBezTo>
                  <a:pt x="161" y="128"/>
                  <a:pt x="154" y="136"/>
                  <a:pt x="145" y="136"/>
                </a:cubicBezTo>
                <a:cubicBezTo>
                  <a:pt x="16" y="136"/>
                  <a:pt x="16" y="136"/>
                  <a:pt x="16" y="136"/>
                </a:cubicBezTo>
                <a:cubicBezTo>
                  <a:pt x="7" y="136"/>
                  <a:pt x="0" y="128"/>
                  <a:pt x="0" y="120"/>
                </a:cubicBezTo>
                <a:cubicBezTo>
                  <a:pt x="0" y="16"/>
                  <a:pt x="0" y="16"/>
                  <a:pt x="0" y="16"/>
                </a:cubicBezTo>
                <a:cubicBezTo>
                  <a:pt x="0" y="8"/>
                  <a:pt x="7" y="0"/>
                  <a:pt x="16" y="0"/>
                </a:cubicBezTo>
                <a:cubicBezTo>
                  <a:pt x="145" y="0"/>
                  <a:pt x="145" y="0"/>
                  <a:pt x="145" y="0"/>
                </a:cubicBezTo>
                <a:cubicBezTo>
                  <a:pt x="154" y="0"/>
                  <a:pt x="161" y="8"/>
                  <a:pt x="161" y="16"/>
                </a:cubicBezTo>
                <a:lnTo>
                  <a:pt x="161"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51" name="Rectangle 351"/>
          <p:cNvSpPr>
            <a:spLocks noChangeArrowheads="1"/>
          </p:cNvSpPr>
          <p:nvPr/>
        </p:nvSpPr>
        <p:spPr bwMode="auto">
          <a:xfrm>
            <a:off x="5029200" y="1447800"/>
            <a:ext cx="16002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flu shot</a:t>
            </a:r>
            <a:endParaRPr lang="en-US" altLang="zh-CN" sz="1400">
              <a:latin typeface="Tahoma" panose="020B0604030504040204" pitchFamily="34" charset="0"/>
              <a:ea typeface="宋体" panose="02010600030101010101" pitchFamily="2" charset="-122"/>
            </a:endParaRPr>
          </a:p>
        </p:txBody>
      </p:sp>
      <p:sp>
        <p:nvSpPr>
          <p:cNvPr id="845152" name="Rectangle 352"/>
          <p:cNvSpPr>
            <a:spLocks noChangeArrowheads="1"/>
          </p:cNvSpPr>
          <p:nvPr/>
        </p:nvSpPr>
        <p:spPr bwMode="auto">
          <a:xfrm>
            <a:off x="2270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153" name="Rectangle 353"/>
          <p:cNvSpPr>
            <a:spLocks noChangeArrowheads="1"/>
          </p:cNvSpPr>
          <p:nvPr/>
        </p:nvSpPr>
        <p:spPr bwMode="auto">
          <a:xfrm>
            <a:off x="2381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154" name="Rectangle 354"/>
          <p:cNvSpPr>
            <a:spLocks noChangeArrowheads="1"/>
          </p:cNvSpPr>
          <p:nvPr/>
        </p:nvSpPr>
        <p:spPr bwMode="auto">
          <a:xfrm>
            <a:off x="533400" y="34242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5" name="Rectangle 355"/>
          <p:cNvSpPr>
            <a:spLocks noChangeArrowheads="1"/>
          </p:cNvSpPr>
          <p:nvPr/>
        </p:nvSpPr>
        <p:spPr bwMode="auto">
          <a:xfrm>
            <a:off x="619125" y="3529013"/>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156" name="Rectangle 356"/>
          <p:cNvSpPr>
            <a:spLocks noChangeArrowheads="1"/>
          </p:cNvSpPr>
          <p:nvPr/>
        </p:nvSpPr>
        <p:spPr bwMode="auto">
          <a:xfrm>
            <a:off x="519113" y="3082925"/>
            <a:ext cx="95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7" name="Rectangle 357"/>
          <p:cNvSpPr>
            <a:spLocks noChangeArrowheads="1"/>
          </p:cNvSpPr>
          <p:nvPr/>
        </p:nvSpPr>
        <p:spPr bwMode="auto">
          <a:xfrm>
            <a:off x="606425" y="3187700"/>
            <a:ext cx="327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a:t>
            </a:r>
            <a:endParaRPr lang="en-US" altLang="zh-CN" sz="1400">
              <a:latin typeface="Tahoma" panose="020B0604030504040204" pitchFamily="34" charset="0"/>
              <a:ea typeface="宋体" panose="02010600030101010101" pitchFamily="2" charset="-122"/>
            </a:endParaRPr>
          </a:p>
        </p:txBody>
      </p:sp>
      <p:sp>
        <p:nvSpPr>
          <p:cNvPr id="845158" name="Rectangle 358"/>
          <p:cNvSpPr>
            <a:spLocks noChangeArrowheads="1"/>
          </p:cNvSpPr>
          <p:nvPr/>
        </p:nvSpPr>
        <p:spPr bwMode="auto">
          <a:xfrm>
            <a:off x="517525" y="3871913"/>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9" name="Rectangle 359"/>
          <p:cNvSpPr>
            <a:spLocks noChangeArrowheads="1"/>
          </p:cNvSpPr>
          <p:nvPr/>
        </p:nvSpPr>
        <p:spPr bwMode="auto">
          <a:xfrm>
            <a:off x="603250" y="3976688"/>
            <a:ext cx="1428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160" name="Rectangle 360"/>
          <p:cNvSpPr>
            <a:spLocks noChangeArrowheads="1"/>
          </p:cNvSpPr>
          <p:nvPr/>
        </p:nvSpPr>
        <p:spPr bwMode="auto">
          <a:xfrm>
            <a:off x="692150" y="397668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161" name="Rectangle 361"/>
          <p:cNvSpPr>
            <a:spLocks noChangeArrowheads="1"/>
          </p:cNvSpPr>
          <p:nvPr/>
        </p:nvSpPr>
        <p:spPr bwMode="auto">
          <a:xfrm>
            <a:off x="754063" y="397668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162" name="Rectangle 362"/>
          <p:cNvSpPr>
            <a:spLocks noChangeArrowheads="1"/>
          </p:cNvSpPr>
          <p:nvPr/>
        </p:nvSpPr>
        <p:spPr bwMode="auto">
          <a:xfrm>
            <a:off x="1819275" y="556736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163" name="Rectangle 363"/>
          <p:cNvSpPr>
            <a:spLocks noChangeArrowheads="1"/>
          </p:cNvSpPr>
          <p:nvPr/>
        </p:nvSpPr>
        <p:spPr bwMode="auto">
          <a:xfrm>
            <a:off x="1933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164" name="Rectangle 364"/>
          <p:cNvSpPr>
            <a:spLocks noChangeArrowheads="1"/>
          </p:cNvSpPr>
          <p:nvPr/>
        </p:nvSpPr>
        <p:spPr bwMode="auto">
          <a:xfrm>
            <a:off x="2019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165" name="Rectangle 365"/>
          <p:cNvSpPr>
            <a:spLocks noChangeArrowheads="1"/>
          </p:cNvSpPr>
          <p:nvPr/>
        </p:nvSpPr>
        <p:spPr bwMode="auto">
          <a:xfrm>
            <a:off x="2081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166" name="Line 366"/>
          <p:cNvSpPr>
            <a:spLocks noChangeShapeType="1"/>
          </p:cNvSpPr>
          <p:nvPr/>
        </p:nvSpPr>
        <p:spPr bwMode="auto">
          <a:xfrm flipV="1">
            <a:off x="5932488" y="2735263"/>
            <a:ext cx="2001837"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67" name="Line 367"/>
          <p:cNvSpPr>
            <a:spLocks noChangeShapeType="1"/>
          </p:cNvSpPr>
          <p:nvPr/>
        </p:nvSpPr>
        <p:spPr bwMode="auto">
          <a:xfrm>
            <a:off x="5822950" y="3362325"/>
            <a:ext cx="2106613"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68" name="Oval 368"/>
          <p:cNvSpPr>
            <a:spLocks noChangeArrowheads="1"/>
          </p:cNvSpPr>
          <p:nvPr/>
        </p:nvSpPr>
        <p:spPr bwMode="auto">
          <a:xfrm>
            <a:off x="6626225" y="3952875"/>
            <a:ext cx="90488"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69" name="Oval 369"/>
          <p:cNvSpPr>
            <a:spLocks noChangeArrowheads="1"/>
          </p:cNvSpPr>
          <p:nvPr/>
        </p:nvSpPr>
        <p:spPr bwMode="auto">
          <a:xfrm>
            <a:off x="7072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0" name="Oval 370"/>
          <p:cNvSpPr>
            <a:spLocks noChangeArrowheads="1"/>
          </p:cNvSpPr>
          <p:nvPr/>
        </p:nvSpPr>
        <p:spPr bwMode="auto">
          <a:xfrm>
            <a:off x="7072313" y="4295775"/>
            <a:ext cx="90487"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1" name="Rectangle 371"/>
          <p:cNvSpPr>
            <a:spLocks noChangeArrowheads="1"/>
          </p:cNvSpPr>
          <p:nvPr/>
        </p:nvSpPr>
        <p:spPr bwMode="auto">
          <a:xfrm>
            <a:off x="7959725" y="250031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5172" name="Rectangle 372"/>
          <p:cNvSpPr>
            <a:spLocks noChangeArrowheads="1"/>
          </p:cNvSpPr>
          <p:nvPr/>
        </p:nvSpPr>
        <p:spPr bwMode="auto">
          <a:xfrm>
            <a:off x="7954963" y="4867275"/>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5173" name="Rectangle 373"/>
          <p:cNvSpPr>
            <a:spLocks noChangeArrowheads="1"/>
          </p:cNvSpPr>
          <p:nvPr/>
        </p:nvSpPr>
        <p:spPr bwMode="auto">
          <a:xfrm>
            <a:off x="7054850" y="32258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45174" name="Oval 374"/>
          <p:cNvSpPr>
            <a:spLocks noChangeArrowheads="1"/>
          </p:cNvSpPr>
          <p:nvPr/>
        </p:nvSpPr>
        <p:spPr bwMode="auto">
          <a:xfrm>
            <a:off x="5595938"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5" name="Oval 375"/>
          <p:cNvSpPr>
            <a:spLocks noChangeArrowheads="1"/>
          </p:cNvSpPr>
          <p:nvPr/>
        </p:nvSpPr>
        <p:spPr bwMode="auto">
          <a:xfrm>
            <a:off x="5675313"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6" name="Oval 376"/>
          <p:cNvSpPr>
            <a:spLocks noChangeArrowheads="1"/>
          </p:cNvSpPr>
          <p:nvPr/>
        </p:nvSpPr>
        <p:spPr bwMode="auto">
          <a:xfrm>
            <a:off x="5759450"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7" name="Oval 377"/>
          <p:cNvSpPr>
            <a:spLocks noChangeArrowheads="1"/>
          </p:cNvSpPr>
          <p:nvPr/>
        </p:nvSpPr>
        <p:spPr bwMode="auto">
          <a:xfrm>
            <a:off x="583882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8" name="Oval 378"/>
          <p:cNvSpPr>
            <a:spLocks noChangeArrowheads="1"/>
          </p:cNvSpPr>
          <p:nvPr/>
        </p:nvSpPr>
        <p:spPr bwMode="auto">
          <a:xfrm>
            <a:off x="5922963"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9" name="Oval 379"/>
          <p:cNvSpPr>
            <a:spLocks noChangeArrowheads="1"/>
          </p:cNvSpPr>
          <p:nvPr/>
        </p:nvSpPr>
        <p:spPr bwMode="auto">
          <a:xfrm>
            <a:off x="6002338"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0" name="Oval 380"/>
          <p:cNvSpPr>
            <a:spLocks noChangeArrowheads="1"/>
          </p:cNvSpPr>
          <p:nvPr/>
        </p:nvSpPr>
        <p:spPr bwMode="auto">
          <a:xfrm>
            <a:off x="6086475"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1" name="Oval 381"/>
          <p:cNvSpPr>
            <a:spLocks noChangeArrowheads="1"/>
          </p:cNvSpPr>
          <p:nvPr/>
        </p:nvSpPr>
        <p:spPr bwMode="auto">
          <a:xfrm>
            <a:off x="6162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2" name="Oval 382"/>
          <p:cNvSpPr>
            <a:spLocks noChangeArrowheads="1"/>
          </p:cNvSpPr>
          <p:nvPr/>
        </p:nvSpPr>
        <p:spPr bwMode="auto">
          <a:xfrm>
            <a:off x="623887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3" name="Oval 383"/>
          <p:cNvSpPr>
            <a:spLocks noChangeArrowheads="1"/>
          </p:cNvSpPr>
          <p:nvPr/>
        </p:nvSpPr>
        <p:spPr bwMode="auto">
          <a:xfrm>
            <a:off x="63166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4" name="Oval 384"/>
          <p:cNvSpPr>
            <a:spLocks noChangeArrowheads="1"/>
          </p:cNvSpPr>
          <p:nvPr/>
        </p:nvSpPr>
        <p:spPr bwMode="auto">
          <a:xfrm>
            <a:off x="6396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5" name="Oval 385"/>
          <p:cNvSpPr>
            <a:spLocks noChangeArrowheads="1"/>
          </p:cNvSpPr>
          <p:nvPr/>
        </p:nvSpPr>
        <p:spPr bwMode="auto">
          <a:xfrm>
            <a:off x="64722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6" name="Oval 386"/>
          <p:cNvSpPr>
            <a:spLocks noChangeArrowheads="1"/>
          </p:cNvSpPr>
          <p:nvPr/>
        </p:nvSpPr>
        <p:spPr bwMode="auto">
          <a:xfrm>
            <a:off x="655320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7" name="Oval 387"/>
          <p:cNvSpPr>
            <a:spLocks noChangeArrowheads="1"/>
          </p:cNvSpPr>
          <p:nvPr/>
        </p:nvSpPr>
        <p:spPr bwMode="auto">
          <a:xfrm>
            <a:off x="5595938"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8" name="Oval 388"/>
          <p:cNvSpPr>
            <a:spLocks noChangeArrowheads="1"/>
          </p:cNvSpPr>
          <p:nvPr/>
        </p:nvSpPr>
        <p:spPr bwMode="auto">
          <a:xfrm>
            <a:off x="5675313"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9" name="Oval 389"/>
          <p:cNvSpPr>
            <a:spLocks noChangeArrowheads="1"/>
          </p:cNvSpPr>
          <p:nvPr/>
        </p:nvSpPr>
        <p:spPr bwMode="auto">
          <a:xfrm>
            <a:off x="57594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0" name="Oval 390"/>
          <p:cNvSpPr>
            <a:spLocks noChangeArrowheads="1"/>
          </p:cNvSpPr>
          <p:nvPr/>
        </p:nvSpPr>
        <p:spPr bwMode="auto">
          <a:xfrm>
            <a:off x="5838825" y="3544888"/>
            <a:ext cx="20638"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1" name="Oval 391"/>
          <p:cNvSpPr>
            <a:spLocks noChangeArrowheads="1"/>
          </p:cNvSpPr>
          <p:nvPr/>
        </p:nvSpPr>
        <p:spPr bwMode="auto">
          <a:xfrm>
            <a:off x="59229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2" name="Oval 392"/>
          <p:cNvSpPr>
            <a:spLocks noChangeArrowheads="1"/>
          </p:cNvSpPr>
          <p:nvPr/>
        </p:nvSpPr>
        <p:spPr bwMode="auto">
          <a:xfrm>
            <a:off x="6002338"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3" name="Oval 393"/>
          <p:cNvSpPr>
            <a:spLocks noChangeArrowheads="1"/>
          </p:cNvSpPr>
          <p:nvPr/>
        </p:nvSpPr>
        <p:spPr bwMode="auto">
          <a:xfrm>
            <a:off x="6086475"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4" name="Oval 394"/>
          <p:cNvSpPr>
            <a:spLocks noChangeArrowheads="1"/>
          </p:cNvSpPr>
          <p:nvPr/>
        </p:nvSpPr>
        <p:spPr bwMode="auto">
          <a:xfrm>
            <a:off x="6162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5" name="Oval 395"/>
          <p:cNvSpPr>
            <a:spLocks noChangeArrowheads="1"/>
          </p:cNvSpPr>
          <p:nvPr/>
        </p:nvSpPr>
        <p:spPr bwMode="auto">
          <a:xfrm>
            <a:off x="62325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6" name="Oval 396"/>
          <p:cNvSpPr>
            <a:spLocks noChangeArrowheads="1"/>
          </p:cNvSpPr>
          <p:nvPr/>
        </p:nvSpPr>
        <p:spPr bwMode="auto">
          <a:xfrm>
            <a:off x="63087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7" name="Oval 397"/>
          <p:cNvSpPr>
            <a:spLocks noChangeArrowheads="1"/>
          </p:cNvSpPr>
          <p:nvPr/>
        </p:nvSpPr>
        <p:spPr bwMode="auto">
          <a:xfrm>
            <a:off x="638651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8" name="Oval 398"/>
          <p:cNvSpPr>
            <a:spLocks noChangeArrowheads="1"/>
          </p:cNvSpPr>
          <p:nvPr/>
        </p:nvSpPr>
        <p:spPr bwMode="auto">
          <a:xfrm>
            <a:off x="64627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9" name="Oval 399"/>
          <p:cNvSpPr>
            <a:spLocks noChangeArrowheads="1"/>
          </p:cNvSpPr>
          <p:nvPr/>
        </p:nvSpPr>
        <p:spPr bwMode="auto">
          <a:xfrm>
            <a:off x="65452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0" name="Oval 400"/>
          <p:cNvSpPr>
            <a:spLocks noChangeArrowheads="1"/>
          </p:cNvSpPr>
          <p:nvPr/>
        </p:nvSpPr>
        <p:spPr bwMode="auto">
          <a:xfrm>
            <a:off x="66230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1" name="Oval 401"/>
          <p:cNvSpPr>
            <a:spLocks noChangeArrowheads="1"/>
          </p:cNvSpPr>
          <p:nvPr/>
        </p:nvSpPr>
        <p:spPr bwMode="auto">
          <a:xfrm>
            <a:off x="6708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2" name="Oval 402"/>
          <p:cNvSpPr>
            <a:spLocks noChangeArrowheads="1"/>
          </p:cNvSpPr>
          <p:nvPr/>
        </p:nvSpPr>
        <p:spPr bwMode="auto">
          <a:xfrm>
            <a:off x="67865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3" name="Oval 403"/>
          <p:cNvSpPr>
            <a:spLocks noChangeArrowheads="1"/>
          </p:cNvSpPr>
          <p:nvPr/>
        </p:nvSpPr>
        <p:spPr bwMode="auto">
          <a:xfrm>
            <a:off x="6862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4" name="Oval 404"/>
          <p:cNvSpPr>
            <a:spLocks noChangeArrowheads="1"/>
          </p:cNvSpPr>
          <p:nvPr/>
        </p:nvSpPr>
        <p:spPr bwMode="auto">
          <a:xfrm>
            <a:off x="69437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5" name="Oval 405"/>
          <p:cNvSpPr>
            <a:spLocks noChangeArrowheads="1"/>
          </p:cNvSpPr>
          <p:nvPr/>
        </p:nvSpPr>
        <p:spPr bwMode="auto">
          <a:xfrm>
            <a:off x="70262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6" name="Oval 406"/>
          <p:cNvSpPr>
            <a:spLocks noChangeArrowheads="1"/>
          </p:cNvSpPr>
          <p:nvPr/>
        </p:nvSpPr>
        <p:spPr bwMode="auto">
          <a:xfrm>
            <a:off x="5595938"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7" name="Oval 407"/>
          <p:cNvSpPr>
            <a:spLocks noChangeArrowheads="1"/>
          </p:cNvSpPr>
          <p:nvPr/>
        </p:nvSpPr>
        <p:spPr bwMode="auto">
          <a:xfrm>
            <a:off x="5675313"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8" name="Oval 408"/>
          <p:cNvSpPr>
            <a:spLocks noChangeArrowheads="1"/>
          </p:cNvSpPr>
          <p:nvPr/>
        </p:nvSpPr>
        <p:spPr bwMode="auto">
          <a:xfrm>
            <a:off x="5759450"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9" name="Oval 409"/>
          <p:cNvSpPr>
            <a:spLocks noChangeArrowheads="1"/>
          </p:cNvSpPr>
          <p:nvPr/>
        </p:nvSpPr>
        <p:spPr bwMode="auto">
          <a:xfrm>
            <a:off x="583882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0" name="Oval 410"/>
          <p:cNvSpPr>
            <a:spLocks noChangeArrowheads="1"/>
          </p:cNvSpPr>
          <p:nvPr/>
        </p:nvSpPr>
        <p:spPr bwMode="auto">
          <a:xfrm>
            <a:off x="59229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1" name="Oval 411"/>
          <p:cNvSpPr>
            <a:spLocks noChangeArrowheads="1"/>
          </p:cNvSpPr>
          <p:nvPr/>
        </p:nvSpPr>
        <p:spPr bwMode="auto">
          <a:xfrm>
            <a:off x="600233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2" name="Oval 412"/>
          <p:cNvSpPr>
            <a:spLocks noChangeArrowheads="1"/>
          </p:cNvSpPr>
          <p:nvPr/>
        </p:nvSpPr>
        <p:spPr bwMode="auto">
          <a:xfrm>
            <a:off x="6086475"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3" name="Oval 413"/>
          <p:cNvSpPr>
            <a:spLocks noChangeArrowheads="1"/>
          </p:cNvSpPr>
          <p:nvPr/>
        </p:nvSpPr>
        <p:spPr bwMode="auto">
          <a:xfrm>
            <a:off x="616267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4" name="Oval 414"/>
          <p:cNvSpPr>
            <a:spLocks noChangeArrowheads="1"/>
          </p:cNvSpPr>
          <p:nvPr/>
        </p:nvSpPr>
        <p:spPr bwMode="auto">
          <a:xfrm>
            <a:off x="623252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5" name="Oval 415"/>
          <p:cNvSpPr>
            <a:spLocks noChangeArrowheads="1"/>
          </p:cNvSpPr>
          <p:nvPr/>
        </p:nvSpPr>
        <p:spPr bwMode="auto">
          <a:xfrm>
            <a:off x="630237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6" name="Oval 416"/>
          <p:cNvSpPr>
            <a:spLocks noChangeArrowheads="1"/>
          </p:cNvSpPr>
          <p:nvPr/>
        </p:nvSpPr>
        <p:spPr bwMode="auto">
          <a:xfrm>
            <a:off x="63801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7" name="Oval 417"/>
          <p:cNvSpPr>
            <a:spLocks noChangeArrowheads="1"/>
          </p:cNvSpPr>
          <p:nvPr/>
        </p:nvSpPr>
        <p:spPr bwMode="auto">
          <a:xfrm>
            <a:off x="645318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8" name="Oval 418"/>
          <p:cNvSpPr>
            <a:spLocks noChangeArrowheads="1"/>
          </p:cNvSpPr>
          <p:nvPr/>
        </p:nvSpPr>
        <p:spPr bwMode="auto">
          <a:xfrm>
            <a:off x="652938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9" name="Oval 419"/>
          <p:cNvSpPr>
            <a:spLocks noChangeArrowheads="1"/>
          </p:cNvSpPr>
          <p:nvPr/>
        </p:nvSpPr>
        <p:spPr bwMode="auto">
          <a:xfrm>
            <a:off x="6608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0" name="Oval 420"/>
          <p:cNvSpPr>
            <a:spLocks noChangeArrowheads="1"/>
          </p:cNvSpPr>
          <p:nvPr/>
        </p:nvSpPr>
        <p:spPr bwMode="auto">
          <a:xfrm>
            <a:off x="67087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1" name="Oval 421"/>
          <p:cNvSpPr>
            <a:spLocks noChangeArrowheads="1"/>
          </p:cNvSpPr>
          <p:nvPr/>
        </p:nvSpPr>
        <p:spPr bwMode="auto">
          <a:xfrm>
            <a:off x="67865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2" name="Oval 422"/>
          <p:cNvSpPr>
            <a:spLocks noChangeArrowheads="1"/>
          </p:cNvSpPr>
          <p:nvPr/>
        </p:nvSpPr>
        <p:spPr bwMode="auto">
          <a:xfrm>
            <a:off x="6862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3" name="Oval 423"/>
          <p:cNvSpPr>
            <a:spLocks noChangeArrowheads="1"/>
          </p:cNvSpPr>
          <p:nvPr/>
        </p:nvSpPr>
        <p:spPr bwMode="auto">
          <a:xfrm>
            <a:off x="694372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4" name="Oval 424"/>
          <p:cNvSpPr>
            <a:spLocks noChangeArrowheads="1"/>
          </p:cNvSpPr>
          <p:nvPr/>
        </p:nvSpPr>
        <p:spPr bwMode="auto">
          <a:xfrm>
            <a:off x="70262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5" name="Oval 425"/>
          <p:cNvSpPr>
            <a:spLocks noChangeArrowheads="1"/>
          </p:cNvSpPr>
          <p:nvPr/>
        </p:nvSpPr>
        <p:spPr bwMode="auto">
          <a:xfrm>
            <a:off x="6662738" y="548957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6" name="Oval 426"/>
          <p:cNvSpPr>
            <a:spLocks noChangeArrowheads="1"/>
          </p:cNvSpPr>
          <p:nvPr/>
        </p:nvSpPr>
        <p:spPr bwMode="auto">
          <a:xfrm>
            <a:off x="6662738" y="53927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7" name="Oval 427"/>
          <p:cNvSpPr>
            <a:spLocks noChangeArrowheads="1"/>
          </p:cNvSpPr>
          <p:nvPr/>
        </p:nvSpPr>
        <p:spPr bwMode="auto">
          <a:xfrm>
            <a:off x="6662738" y="529113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8" name="Oval 428"/>
          <p:cNvSpPr>
            <a:spLocks noChangeArrowheads="1"/>
          </p:cNvSpPr>
          <p:nvPr/>
        </p:nvSpPr>
        <p:spPr bwMode="auto">
          <a:xfrm>
            <a:off x="6662738" y="51943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9" name="Oval 429"/>
          <p:cNvSpPr>
            <a:spLocks noChangeArrowheads="1"/>
          </p:cNvSpPr>
          <p:nvPr/>
        </p:nvSpPr>
        <p:spPr bwMode="auto">
          <a:xfrm>
            <a:off x="6662738" y="509428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0" name="Oval 430"/>
          <p:cNvSpPr>
            <a:spLocks noChangeArrowheads="1"/>
          </p:cNvSpPr>
          <p:nvPr/>
        </p:nvSpPr>
        <p:spPr bwMode="auto">
          <a:xfrm>
            <a:off x="6662738" y="4995863"/>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1" name="Oval 431"/>
          <p:cNvSpPr>
            <a:spLocks noChangeArrowheads="1"/>
          </p:cNvSpPr>
          <p:nvPr/>
        </p:nvSpPr>
        <p:spPr bwMode="auto">
          <a:xfrm>
            <a:off x="6662738" y="48958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2" name="Oval 432"/>
          <p:cNvSpPr>
            <a:spLocks noChangeArrowheads="1"/>
          </p:cNvSpPr>
          <p:nvPr/>
        </p:nvSpPr>
        <p:spPr bwMode="auto">
          <a:xfrm>
            <a:off x="6662738" y="47974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3" name="Oval 433"/>
          <p:cNvSpPr>
            <a:spLocks noChangeArrowheads="1"/>
          </p:cNvSpPr>
          <p:nvPr/>
        </p:nvSpPr>
        <p:spPr bwMode="auto">
          <a:xfrm>
            <a:off x="6662738" y="4697413"/>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4" name="Oval 434"/>
          <p:cNvSpPr>
            <a:spLocks noChangeArrowheads="1"/>
          </p:cNvSpPr>
          <p:nvPr/>
        </p:nvSpPr>
        <p:spPr bwMode="auto">
          <a:xfrm>
            <a:off x="6662738" y="459898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5" name="Oval 435"/>
          <p:cNvSpPr>
            <a:spLocks noChangeArrowheads="1"/>
          </p:cNvSpPr>
          <p:nvPr/>
        </p:nvSpPr>
        <p:spPr bwMode="auto">
          <a:xfrm>
            <a:off x="6662738" y="449897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6" name="Oval 436"/>
          <p:cNvSpPr>
            <a:spLocks noChangeArrowheads="1"/>
          </p:cNvSpPr>
          <p:nvPr/>
        </p:nvSpPr>
        <p:spPr bwMode="auto">
          <a:xfrm>
            <a:off x="6662738" y="440055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7" name="Oval 437"/>
          <p:cNvSpPr>
            <a:spLocks noChangeArrowheads="1"/>
          </p:cNvSpPr>
          <p:nvPr/>
        </p:nvSpPr>
        <p:spPr bwMode="auto">
          <a:xfrm>
            <a:off x="6662738" y="43005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8" name="Oval 438"/>
          <p:cNvSpPr>
            <a:spLocks noChangeArrowheads="1"/>
          </p:cNvSpPr>
          <p:nvPr/>
        </p:nvSpPr>
        <p:spPr bwMode="auto">
          <a:xfrm>
            <a:off x="6662738" y="42005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9" name="Oval 439"/>
          <p:cNvSpPr>
            <a:spLocks noChangeArrowheads="1"/>
          </p:cNvSpPr>
          <p:nvPr/>
        </p:nvSpPr>
        <p:spPr bwMode="auto">
          <a:xfrm>
            <a:off x="6662738" y="41021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0" name="Oval 440"/>
          <p:cNvSpPr>
            <a:spLocks noChangeArrowheads="1"/>
          </p:cNvSpPr>
          <p:nvPr/>
        </p:nvSpPr>
        <p:spPr bwMode="auto">
          <a:xfrm>
            <a:off x="71072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1" name="Oval 441"/>
          <p:cNvSpPr>
            <a:spLocks noChangeArrowheads="1"/>
          </p:cNvSpPr>
          <p:nvPr/>
        </p:nvSpPr>
        <p:spPr bwMode="auto">
          <a:xfrm>
            <a:off x="71072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2" name="Oval 442"/>
          <p:cNvSpPr>
            <a:spLocks noChangeArrowheads="1"/>
          </p:cNvSpPr>
          <p:nvPr/>
        </p:nvSpPr>
        <p:spPr bwMode="auto">
          <a:xfrm>
            <a:off x="71072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3" name="Oval 443"/>
          <p:cNvSpPr>
            <a:spLocks noChangeArrowheads="1"/>
          </p:cNvSpPr>
          <p:nvPr/>
        </p:nvSpPr>
        <p:spPr bwMode="auto">
          <a:xfrm>
            <a:off x="71072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4" name="Oval 444"/>
          <p:cNvSpPr>
            <a:spLocks noChangeArrowheads="1"/>
          </p:cNvSpPr>
          <p:nvPr/>
        </p:nvSpPr>
        <p:spPr bwMode="auto">
          <a:xfrm>
            <a:off x="71072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5" name="Oval 445"/>
          <p:cNvSpPr>
            <a:spLocks noChangeArrowheads="1"/>
          </p:cNvSpPr>
          <p:nvPr/>
        </p:nvSpPr>
        <p:spPr bwMode="auto">
          <a:xfrm>
            <a:off x="71072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6" name="Oval 446"/>
          <p:cNvSpPr>
            <a:spLocks noChangeArrowheads="1"/>
          </p:cNvSpPr>
          <p:nvPr/>
        </p:nvSpPr>
        <p:spPr bwMode="auto">
          <a:xfrm>
            <a:off x="71072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7" name="Oval 447"/>
          <p:cNvSpPr>
            <a:spLocks noChangeArrowheads="1"/>
          </p:cNvSpPr>
          <p:nvPr/>
        </p:nvSpPr>
        <p:spPr bwMode="auto">
          <a:xfrm>
            <a:off x="71072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8" name="Oval 448"/>
          <p:cNvSpPr>
            <a:spLocks noChangeArrowheads="1"/>
          </p:cNvSpPr>
          <p:nvPr/>
        </p:nvSpPr>
        <p:spPr bwMode="auto">
          <a:xfrm>
            <a:off x="71072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9" name="Oval 449"/>
          <p:cNvSpPr>
            <a:spLocks noChangeArrowheads="1"/>
          </p:cNvSpPr>
          <p:nvPr/>
        </p:nvSpPr>
        <p:spPr bwMode="auto">
          <a:xfrm>
            <a:off x="71072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0" name="Oval 450"/>
          <p:cNvSpPr>
            <a:spLocks noChangeArrowheads="1"/>
          </p:cNvSpPr>
          <p:nvPr/>
        </p:nvSpPr>
        <p:spPr bwMode="auto">
          <a:xfrm>
            <a:off x="71072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1" name="Oval 451"/>
          <p:cNvSpPr>
            <a:spLocks noChangeArrowheads="1"/>
          </p:cNvSpPr>
          <p:nvPr/>
        </p:nvSpPr>
        <p:spPr bwMode="auto">
          <a:xfrm>
            <a:off x="71072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2" name="Oval 452"/>
          <p:cNvSpPr>
            <a:spLocks noChangeArrowheads="1"/>
          </p:cNvSpPr>
          <p:nvPr/>
        </p:nvSpPr>
        <p:spPr bwMode="auto">
          <a:xfrm>
            <a:off x="7107238" y="4305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3" name="Oval 453"/>
          <p:cNvSpPr>
            <a:spLocks noChangeArrowheads="1"/>
          </p:cNvSpPr>
          <p:nvPr/>
        </p:nvSpPr>
        <p:spPr bwMode="auto">
          <a:xfrm>
            <a:off x="7107238" y="42116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4" name="Oval 454"/>
          <p:cNvSpPr>
            <a:spLocks noChangeArrowheads="1"/>
          </p:cNvSpPr>
          <p:nvPr/>
        </p:nvSpPr>
        <p:spPr bwMode="auto">
          <a:xfrm>
            <a:off x="7107238" y="41179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5" name="Oval 455"/>
          <p:cNvSpPr>
            <a:spLocks noChangeArrowheads="1"/>
          </p:cNvSpPr>
          <p:nvPr/>
        </p:nvSpPr>
        <p:spPr bwMode="auto">
          <a:xfrm>
            <a:off x="7107238" y="4025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6" name="Oval 456"/>
          <p:cNvSpPr>
            <a:spLocks noChangeArrowheads="1"/>
          </p:cNvSpPr>
          <p:nvPr/>
        </p:nvSpPr>
        <p:spPr bwMode="auto">
          <a:xfrm>
            <a:off x="7107238" y="3932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7" name="Oval 457"/>
          <p:cNvSpPr>
            <a:spLocks noChangeArrowheads="1"/>
          </p:cNvSpPr>
          <p:nvPr/>
        </p:nvSpPr>
        <p:spPr bwMode="auto">
          <a:xfrm>
            <a:off x="7107238" y="38385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8" name="Oval 458"/>
          <p:cNvSpPr>
            <a:spLocks noChangeArrowheads="1"/>
          </p:cNvSpPr>
          <p:nvPr/>
        </p:nvSpPr>
        <p:spPr bwMode="auto">
          <a:xfrm>
            <a:off x="7107238" y="3743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9" name="Oval 459"/>
          <p:cNvSpPr>
            <a:spLocks noChangeArrowheads="1"/>
          </p:cNvSpPr>
          <p:nvPr/>
        </p:nvSpPr>
        <p:spPr bwMode="auto">
          <a:xfrm>
            <a:off x="71072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60" name="Rectangle 460"/>
          <p:cNvSpPr>
            <a:spLocks noChangeArrowheads="1"/>
          </p:cNvSpPr>
          <p:nvPr/>
        </p:nvSpPr>
        <p:spPr bwMode="auto">
          <a:xfrm>
            <a:off x="8216900" y="5634038"/>
            <a:ext cx="9271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
        <p:nvSpPr>
          <p:cNvPr id="845261" name="Rectangle 461"/>
          <p:cNvSpPr>
            <a:spLocks noChangeArrowheads="1"/>
          </p:cNvSpPr>
          <p:nvPr/>
        </p:nvSpPr>
        <p:spPr bwMode="auto">
          <a:xfrm>
            <a:off x="6969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262" name="Rectangle 462"/>
          <p:cNvSpPr>
            <a:spLocks noChangeArrowheads="1"/>
          </p:cNvSpPr>
          <p:nvPr/>
        </p:nvSpPr>
        <p:spPr bwMode="auto">
          <a:xfrm>
            <a:off x="7080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263" name="Rectangle 463"/>
          <p:cNvSpPr>
            <a:spLocks noChangeArrowheads="1"/>
          </p:cNvSpPr>
          <p:nvPr/>
        </p:nvSpPr>
        <p:spPr bwMode="auto">
          <a:xfrm>
            <a:off x="6518275" y="5567363"/>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264" name="Rectangle 464"/>
          <p:cNvSpPr>
            <a:spLocks noChangeArrowheads="1"/>
          </p:cNvSpPr>
          <p:nvPr/>
        </p:nvSpPr>
        <p:spPr bwMode="auto">
          <a:xfrm>
            <a:off x="6632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265" name="Rectangle 465"/>
          <p:cNvSpPr>
            <a:spLocks noChangeArrowheads="1"/>
          </p:cNvSpPr>
          <p:nvPr/>
        </p:nvSpPr>
        <p:spPr bwMode="auto">
          <a:xfrm>
            <a:off x="6718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266" name="Rectangle 466"/>
          <p:cNvSpPr>
            <a:spLocks noChangeArrowheads="1"/>
          </p:cNvSpPr>
          <p:nvPr/>
        </p:nvSpPr>
        <p:spPr bwMode="auto">
          <a:xfrm>
            <a:off x="6780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267" name="Rectangle 467"/>
          <p:cNvSpPr>
            <a:spLocks noChangeArrowheads="1"/>
          </p:cNvSpPr>
          <p:nvPr/>
        </p:nvSpPr>
        <p:spPr bwMode="auto">
          <a:xfrm>
            <a:off x="6280150" y="990600"/>
            <a:ext cx="2393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Subsidy</a:t>
            </a:r>
            <a:endParaRPr lang="en-US" altLang="zh-CN" sz="1400" b="1">
              <a:latin typeface="Tahoma" panose="020B0604030504040204" pitchFamily="34" charset="0"/>
              <a:ea typeface="宋体" panose="02010600030101010101" pitchFamily="2" charset="-122"/>
            </a:endParaRPr>
          </a:p>
        </p:txBody>
      </p:sp>
      <p:sp>
        <p:nvSpPr>
          <p:cNvPr id="845268" name="Freeform 468"/>
          <p:cNvSpPr>
            <a:spLocks/>
          </p:cNvSpPr>
          <p:nvPr/>
        </p:nvSpPr>
        <p:spPr bwMode="auto">
          <a:xfrm>
            <a:off x="5391150" y="3556000"/>
            <a:ext cx="114300" cy="793750"/>
          </a:xfrm>
          <a:custGeom>
            <a:avLst/>
            <a:gdLst>
              <a:gd name="T0" fmla="*/ 25 w 25"/>
              <a:gd name="T1" fmla="*/ 144 h 144"/>
              <a:gd name="T2" fmla="*/ 10 w 25"/>
              <a:gd name="T3" fmla="*/ 128 h 144"/>
              <a:gd name="T4" fmla="*/ 10 w 25"/>
              <a:gd name="T5" fmla="*/ 93 h 144"/>
              <a:gd name="T6" fmla="*/ 0 w 25"/>
              <a:gd name="T7" fmla="*/ 82 h 144"/>
              <a:gd name="T8" fmla="*/ 10 w 25"/>
              <a:gd name="T9" fmla="*/ 71 h 144"/>
              <a:gd name="T10" fmla="*/ 10 w 25"/>
              <a:gd name="T11" fmla="*/ 16 h 144"/>
              <a:gd name="T12" fmla="*/ 25 w 25"/>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25" h="144">
                <a:moveTo>
                  <a:pt x="25" y="144"/>
                </a:moveTo>
                <a:cubicBezTo>
                  <a:pt x="15" y="144"/>
                  <a:pt x="10" y="141"/>
                  <a:pt x="10" y="128"/>
                </a:cubicBezTo>
                <a:cubicBezTo>
                  <a:pt x="10" y="125"/>
                  <a:pt x="10" y="95"/>
                  <a:pt x="10" y="93"/>
                </a:cubicBezTo>
                <a:cubicBezTo>
                  <a:pt x="10" y="89"/>
                  <a:pt x="8" y="82"/>
                  <a:pt x="0" y="82"/>
                </a:cubicBezTo>
                <a:cubicBezTo>
                  <a:pt x="8" y="82"/>
                  <a:pt x="10" y="75"/>
                  <a:pt x="10" y="71"/>
                </a:cubicBezTo>
                <a:cubicBezTo>
                  <a:pt x="10" y="69"/>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69" name="Line 469"/>
          <p:cNvSpPr>
            <a:spLocks noChangeShapeType="1"/>
          </p:cNvSpPr>
          <p:nvPr/>
        </p:nvSpPr>
        <p:spPr bwMode="auto">
          <a:xfrm>
            <a:off x="5299075" y="3352800"/>
            <a:ext cx="276225" cy="203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270" name="Line 470"/>
          <p:cNvSpPr>
            <a:spLocks noChangeShapeType="1"/>
          </p:cNvSpPr>
          <p:nvPr/>
        </p:nvSpPr>
        <p:spPr bwMode="auto">
          <a:xfrm flipV="1">
            <a:off x="5262563" y="4349750"/>
            <a:ext cx="312737" cy="3143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271" name="Freeform 471"/>
          <p:cNvSpPr>
            <a:spLocks/>
          </p:cNvSpPr>
          <p:nvPr/>
        </p:nvSpPr>
        <p:spPr bwMode="auto">
          <a:xfrm>
            <a:off x="4191000" y="4514850"/>
            <a:ext cx="1127125" cy="742950"/>
          </a:xfrm>
          <a:custGeom>
            <a:avLst/>
            <a:gdLst>
              <a:gd name="T0" fmla="*/ 170 w 170"/>
              <a:gd name="T1" fmla="*/ 157 h 173"/>
              <a:gd name="T2" fmla="*/ 154 w 170"/>
              <a:gd name="T3" fmla="*/ 173 h 173"/>
              <a:gd name="T4" fmla="*/ 16 w 170"/>
              <a:gd name="T5" fmla="*/ 173 h 173"/>
              <a:gd name="T6" fmla="*/ 0 w 170"/>
              <a:gd name="T7" fmla="*/ 157 h 173"/>
              <a:gd name="T8" fmla="*/ 0 w 170"/>
              <a:gd name="T9" fmla="*/ 16 h 173"/>
              <a:gd name="T10" fmla="*/ 16 w 170"/>
              <a:gd name="T11" fmla="*/ 0 h 173"/>
              <a:gd name="T12" fmla="*/ 154 w 170"/>
              <a:gd name="T13" fmla="*/ 0 h 173"/>
              <a:gd name="T14" fmla="*/ 170 w 170"/>
              <a:gd name="T15" fmla="*/ 16 h 173"/>
              <a:gd name="T16" fmla="*/ 170 w 170"/>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73">
                <a:moveTo>
                  <a:pt x="170" y="157"/>
                </a:moveTo>
                <a:cubicBezTo>
                  <a:pt x="170" y="166"/>
                  <a:pt x="163" y="173"/>
                  <a:pt x="154" y="173"/>
                </a:cubicBezTo>
                <a:cubicBezTo>
                  <a:pt x="16" y="173"/>
                  <a:pt x="16" y="173"/>
                  <a:pt x="16" y="173"/>
                </a:cubicBezTo>
                <a:cubicBezTo>
                  <a:pt x="7" y="173"/>
                  <a:pt x="0" y="166"/>
                  <a:pt x="0" y="157"/>
                </a:cubicBezTo>
                <a:cubicBezTo>
                  <a:pt x="0" y="16"/>
                  <a:pt x="0" y="16"/>
                  <a:pt x="0" y="16"/>
                </a:cubicBezTo>
                <a:cubicBezTo>
                  <a:pt x="0" y="7"/>
                  <a:pt x="7" y="0"/>
                  <a:pt x="16" y="0"/>
                </a:cubicBezTo>
                <a:cubicBezTo>
                  <a:pt x="154" y="0"/>
                  <a:pt x="154" y="0"/>
                  <a:pt x="154" y="0"/>
                </a:cubicBezTo>
                <a:cubicBezTo>
                  <a:pt x="163" y="0"/>
                  <a:pt x="170" y="7"/>
                  <a:pt x="170" y="16"/>
                </a:cubicBezTo>
                <a:lnTo>
                  <a:pt x="170"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72" name="Freeform 472"/>
          <p:cNvSpPr>
            <a:spLocks/>
          </p:cNvSpPr>
          <p:nvPr/>
        </p:nvSpPr>
        <p:spPr bwMode="auto">
          <a:xfrm>
            <a:off x="4191000" y="2743200"/>
            <a:ext cx="1127125" cy="727075"/>
          </a:xfrm>
          <a:custGeom>
            <a:avLst/>
            <a:gdLst>
              <a:gd name="T0" fmla="*/ 159 w 159"/>
              <a:gd name="T1" fmla="*/ 157 h 173"/>
              <a:gd name="T2" fmla="*/ 143 w 159"/>
              <a:gd name="T3" fmla="*/ 173 h 173"/>
              <a:gd name="T4" fmla="*/ 16 w 159"/>
              <a:gd name="T5" fmla="*/ 173 h 173"/>
              <a:gd name="T6" fmla="*/ 0 w 159"/>
              <a:gd name="T7" fmla="*/ 157 h 173"/>
              <a:gd name="T8" fmla="*/ 0 w 159"/>
              <a:gd name="T9" fmla="*/ 16 h 173"/>
              <a:gd name="T10" fmla="*/ 16 w 159"/>
              <a:gd name="T11" fmla="*/ 0 h 173"/>
              <a:gd name="T12" fmla="*/ 143 w 159"/>
              <a:gd name="T13" fmla="*/ 0 h 173"/>
              <a:gd name="T14" fmla="*/ 159 w 159"/>
              <a:gd name="T15" fmla="*/ 16 h 173"/>
              <a:gd name="T16" fmla="*/ 159 w 159"/>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3">
                <a:moveTo>
                  <a:pt x="159" y="157"/>
                </a:moveTo>
                <a:cubicBezTo>
                  <a:pt x="159" y="166"/>
                  <a:pt x="152" y="173"/>
                  <a:pt x="143" y="173"/>
                </a:cubicBezTo>
                <a:cubicBezTo>
                  <a:pt x="16" y="173"/>
                  <a:pt x="16" y="173"/>
                  <a:pt x="16" y="173"/>
                </a:cubicBezTo>
                <a:cubicBezTo>
                  <a:pt x="8" y="173"/>
                  <a:pt x="0" y="166"/>
                  <a:pt x="0" y="157"/>
                </a:cubicBezTo>
                <a:cubicBezTo>
                  <a:pt x="0" y="16"/>
                  <a:pt x="0" y="16"/>
                  <a:pt x="0" y="16"/>
                </a:cubicBezTo>
                <a:cubicBezTo>
                  <a:pt x="0" y="7"/>
                  <a:pt x="8" y="0"/>
                  <a:pt x="16" y="0"/>
                </a:cubicBezTo>
                <a:cubicBezTo>
                  <a:pt x="143" y="0"/>
                  <a:pt x="143" y="0"/>
                  <a:pt x="143" y="0"/>
                </a:cubicBezTo>
                <a:cubicBezTo>
                  <a:pt x="152" y="0"/>
                  <a:pt x="159" y="7"/>
                  <a:pt x="159" y="16"/>
                </a:cubicBezTo>
                <a:lnTo>
                  <a:pt x="159"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73" name="Rectangle 473"/>
          <p:cNvSpPr>
            <a:spLocks noChangeArrowheads="1"/>
          </p:cNvSpPr>
          <p:nvPr/>
        </p:nvSpPr>
        <p:spPr bwMode="auto">
          <a:xfrm>
            <a:off x="6791325" y="3868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45274" name="Rectangle 474"/>
          <p:cNvSpPr>
            <a:spLocks noChangeArrowheads="1"/>
          </p:cNvSpPr>
          <p:nvPr/>
        </p:nvSpPr>
        <p:spPr bwMode="auto">
          <a:xfrm>
            <a:off x="68580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45275" name="Rectangle 475"/>
          <p:cNvSpPr>
            <a:spLocks noChangeArrowheads="1"/>
          </p:cNvSpPr>
          <p:nvPr/>
        </p:nvSpPr>
        <p:spPr bwMode="auto">
          <a:xfrm>
            <a:off x="2092325" y="3857625"/>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45276" name="Rectangle 476"/>
          <p:cNvSpPr>
            <a:spLocks noChangeArrowheads="1"/>
          </p:cNvSpPr>
          <p:nvPr/>
        </p:nvSpPr>
        <p:spPr bwMode="auto">
          <a:xfrm>
            <a:off x="2173288" y="3962400"/>
            <a:ext cx="1428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277" name="Rectangle 477"/>
          <p:cNvSpPr>
            <a:spLocks noChangeArrowheads="1"/>
          </p:cNvSpPr>
          <p:nvPr/>
        </p:nvSpPr>
        <p:spPr bwMode="auto">
          <a:xfrm>
            <a:off x="2260600" y="3962400"/>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278" name="Rectangle 478"/>
          <p:cNvSpPr>
            <a:spLocks noChangeArrowheads="1"/>
          </p:cNvSpPr>
          <p:nvPr/>
        </p:nvSpPr>
        <p:spPr bwMode="auto">
          <a:xfrm>
            <a:off x="2320925" y="3962400"/>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279" name="Freeform 479"/>
          <p:cNvSpPr>
            <a:spLocks/>
          </p:cNvSpPr>
          <p:nvPr/>
        </p:nvSpPr>
        <p:spPr bwMode="auto">
          <a:xfrm>
            <a:off x="879475"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80" name="Freeform 480"/>
          <p:cNvSpPr>
            <a:spLocks/>
          </p:cNvSpPr>
          <p:nvPr/>
        </p:nvSpPr>
        <p:spPr bwMode="auto">
          <a:xfrm>
            <a:off x="5575300"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81" name="Rectangle 481"/>
          <p:cNvSpPr>
            <a:spLocks noChangeArrowheads="1"/>
          </p:cNvSpPr>
          <p:nvPr/>
        </p:nvSpPr>
        <p:spPr bwMode="auto">
          <a:xfrm>
            <a:off x="0" y="1447800"/>
            <a:ext cx="32004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marginal social benefit of flu shot</a:t>
            </a:r>
          </a:p>
        </p:txBody>
      </p:sp>
      <p:sp>
        <p:nvSpPr>
          <p:cNvPr id="845282" name="Rectangle 482"/>
          <p:cNvSpPr>
            <a:spLocks noChangeArrowheads="1"/>
          </p:cNvSpPr>
          <p:nvPr/>
        </p:nvSpPr>
        <p:spPr bwMode="auto">
          <a:xfrm>
            <a:off x="4343400" y="28194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subsidy</a:t>
            </a:r>
            <a:endParaRPr lang="en-US" altLang="zh-CN" sz="1400">
              <a:latin typeface="Tahoma" panose="020B0604030504040204" pitchFamily="34" charset="0"/>
              <a:ea typeface="宋体" panose="02010600030101010101" pitchFamily="2" charset="-122"/>
            </a:endParaRPr>
          </a:p>
        </p:txBody>
      </p:sp>
      <p:sp>
        <p:nvSpPr>
          <p:cNvPr id="845283" name="Rectangle 483"/>
          <p:cNvSpPr>
            <a:spLocks noChangeArrowheads="1"/>
          </p:cNvSpPr>
          <p:nvPr/>
        </p:nvSpPr>
        <p:spPr bwMode="auto">
          <a:xfrm>
            <a:off x="4419600" y="3730625"/>
            <a:ext cx="9350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subsidy</a:t>
            </a:r>
            <a:endParaRPr lang="en-US" altLang="zh-CN" sz="1400">
              <a:latin typeface="Tahoma" panose="020B0604030504040204" pitchFamily="34" charset="0"/>
              <a:ea typeface="宋体" panose="02010600030101010101" pitchFamily="2" charset="-122"/>
            </a:endParaRPr>
          </a:p>
        </p:txBody>
      </p:sp>
      <p:sp>
        <p:nvSpPr>
          <p:cNvPr id="845284" name="Rectangle 484"/>
          <p:cNvSpPr>
            <a:spLocks noChangeArrowheads="1"/>
          </p:cNvSpPr>
          <p:nvPr/>
        </p:nvSpPr>
        <p:spPr bwMode="auto">
          <a:xfrm>
            <a:off x="4267200" y="4648200"/>
            <a:ext cx="10874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subsidy</a:t>
            </a:r>
            <a:endParaRPr lang="en-US" altLang="zh-CN" sz="1400">
              <a:latin typeface="Tahoma" panose="020B0604030504040204" pitchFamily="34" charset="0"/>
              <a:ea typeface="宋体" panose="02010600030101010101" pitchFamily="2" charset="-122"/>
            </a:endParaRPr>
          </a:p>
        </p:txBody>
      </p:sp>
      <p:sp>
        <p:nvSpPr>
          <p:cNvPr id="845285" name="Rectangle 485"/>
          <p:cNvSpPr>
            <a:spLocks noChangeArrowheads="1"/>
          </p:cNvSpPr>
          <p:nvPr/>
        </p:nvSpPr>
        <p:spPr bwMode="auto">
          <a:xfrm>
            <a:off x="1938338" y="2184400"/>
            <a:ext cx="7397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external benefit</a:t>
            </a:r>
            <a:endParaRPr lang="en-US" altLang="zh-CN" sz="1400">
              <a:latin typeface="Tahoma" panose="020B0604030504040204" pitchFamily="34" charset="0"/>
              <a:ea typeface="宋体" panose="02010600030101010101" pitchFamily="2" charset="-122"/>
            </a:endParaRPr>
          </a:p>
        </p:txBody>
      </p:sp>
      <p:sp>
        <p:nvSpPr>
          <p:cNvPr id="845286" name="Rectangle 486"/>
          <p:cNvSpPr>
            <a:spLocks noChangeArrowheads="1"/>
          </p:cNvSpPr>
          <p:nvPr/>
        </p:nvSpPr>
        <p:spPr bwMode="auto">
          <a:xfrm>
            <a:off x="3416300" y="5634038"/>
            <a:ext cx="9271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51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51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52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52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52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52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52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526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45048"/>
                                        </p:tgtEl>
                                        <p:attrNameLst>
                                          <p:attrName>style.visibility</p:attrName>
                                        </p:attrNameLst>
                                      </p:cBhvr>
                                      <p:to>
                                        <p:strVal val="visible"/>
                                      </p:to>
                                    </p:set>
                                    <p:animEffect transition="in" filter="wipe(down)">
                                      <p:cBhvr>
                                        <p:cTn id="25" dur="500"/>
                                        <p:tgtEl>
                                          <p:spTgt spid="845048"/>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845054"/>
                                        </p:tgtEl>
                                        <p:attrNameLst>
                                          <p:attrName>style.visibility</p:attrName>
                                        </p:attrNameLst>
                                      </p:cBhvr>
                                      <p:to>
                                        <p:strVal val="visible"/>
                                      </p:to>
                                    </p:set>
                                  </p:childTnLst>
                                </p:cTn>
                              </p:par>
                              <p:par>
                                <p:cTn id="28" presetID="22" presetClass="entr" presetSubtype="8" fill="hold" grpId="0" nodeType="withEffect">
                                  <p:stCondLst>
                                    <p:cond delay="0"/>
                                  </p:stCondLst>
                                  <p:childTnLst>
                                    <p:set>
                                      <p:cBhvr>
                                        <p:cTn id="29" dur="1" fill="hold">
                                          <p:stCondLst>
                                            <p:cond delay="0"/>
                                          </p:stCondLst>
                                        </p:cTn>
                                        <p:tgtEl>
                                          <p:spTgt spid="845050"/>
                                        </p:tgtEl>
                                        <p:attrNameLst>
                                          <p:attrName>style.visibility</p:attrName>
                                        </p:attrNameLst>
                                      </p:cBhvr>
                                      <p:to>
                                        <p:strVal val="visible"/>
                                      </p:to>
                                    </p:set>
                                    <p:animEffect transition="in" filter="wipe(left)">
                                      <p:cBhvr>
                                        <p:cTn id="30" dur="500"/>
                                        <p:tgtEl>
                                          <p:spTgt spid="845050"/>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8450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510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450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527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50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527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452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452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4516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4516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451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4516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51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515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4516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5161"/>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84527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45074"/>
                                        </p:tgtEl>
                                        <p:attrNameLst>
                                          <p:attrName>style.visibility</p:attrName>
                                        </p:attrNameLst>
                                      </p:cBhvr>
                                      <p:to>
                                        <p:strVal val="visible"/>
                                      </p:to>
                                    </p:set>
                                  </p:childTnLst>
                                </p:cTn>
                              </p:par>
                              <p:par>
                                <p:cTn id="67" presetID="22" presetClass="entr" presetSubtype="4" fill="hold" grpId="0" nodeType="withEffect">
                                  <p:stCondLst>
                                    <p:cond delay="0"/>
                                  </p:stCondLst>
                                  <p:childTnLst>
                                    <p:set>
                                      <p:cBhvr>
                                        <p:cTn id="68" dur="1" fill="hold">
                                          <p:stCondLst>
                                            <p:cond delay="0"/>
                                          </p:stCondLst>
                                        </p:cTn>
                                        <p:tgtEl>
                                          <p:spTgt spid="845075"/>
                                        </p:tgtEl>
                                        <p:attrNameLst>
                                          <p:attrName>style.visibility</p:attrName>
                                        </p:attrNameLst>
                                      </p:cBhvr>
                                      <p:to>
                                        <p:strVal val="visible"/>
                                      </p:to>
                                    </p:set>
                                    <p:animEffect transition="in" filter="wipe(down)">
                                      <p:cBhvr>
                                        <p:cTn id="69" dur="500"/>
                                        <p:tgtEl>
                                          <p:spTgt spid="845075"/>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845076"/>
                                        </p:tgtEl>
                                        <p:attrNameLst>
                                          <p:attrName>style.visibility</p:attrName>
                                        </p:attrNameLst>
                                      </p:cBhvr>
                                      <p:to>
                                        <p:strVal val="visible"/>
                                      </p:to>
                                    </p:set>
                                    <p:animEffect transition="in" filter="wipe(down)">
                                      <p:cBhvr>
                                        <p:cTn id="72" dur="500"/>
                                        <p:tgtEl>
                                          <p:spTgt spid="845076"/>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845077"/>
                                        </p:tgtEl>
                                        <p:attrNameLst>
                                          <p:attrName>style.visibility</p:attrName>
                                        </p:attrNameLst>
                                      </p:cBhvr>
                                      <p:to>
                                        <p:strVal val="visible"/>
                                      </p:to>
                                    </p:set>
                                    <p:animEffect transition="in" filter="wipe(down)">
                                      <p:cBhvr>
                                        <p:cTn id="75" dur="500"/>
                                        <p:tgtEl>
                                          <p:spTgt spid="845077"/>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845078"/>
                                        </p:tgtEl>
                                        <p:attrNameLst>
                                          <p:attrName>style.visibility</p:attrName>
                                        </p:attrNameLst>
                                      </p:cBhvr>
                                      <p:to>
                                        <p:strVal val="visible"/>
                                      </p:to>
                                    </p:set>
                                    <p:animEffect transition="in" filter="wipe(down)">
                                      <p:cBhvr>
                                        <p:cTn id="78" dur="500"/>
                                        <p:tgtEl>
                                          <p:spTgt spid="845078"/>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845079"/>
                                        </p:tgtEl>
                                        <p:attrNameLst>
                                          <p:attrName>style.visibility</p:attrName>
                                        </p:attrNameLst>
                                      </p:cBhvr>
                                      <p:to>
                                        <p:strVal val="visible"/>
                                      </p:to>
                                    </p:set>
                                    <p:animEffect transition="in" filter="wipe(down)">
                                      <p:cBhvr>
                                        <p:cTn id="81" dur="500"/>
                                        <p:tgtEl>
                                          <p:spTgt spid="845079"/>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845080"/>
                                        </p:tgtEl>
                                        <p:attrNameLst>
                                          <p:attrName>style.visibility</p:attrName>
                                        </p:attrNameLst>
                                      </p:cBhvr>
                                      <p:to>
                                        <p:strVal val="visible"/>
                                      </p:to>
                                    </p:set>
                                    <p:animEffect transition="in" filter="wipe(down)">
                                      <p:cBhvr>
                                        <p:cTn id="84" dur="500"/>
                                        <p:tgtEl>
                                          <p:spTgt spid="845080"/>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845081"/>
                                        </p:tgtEl>
                                        <p:attrNameLst>
                                          <p:attrName>style.visibility</p:attrName>
                                        </p:attrNameLst>
                                      </p:cBhvr>
                                      <p:to>
                                        <p:strVal val="visible"/>
                                      </p:to>
                                    </p:set>
                                    <p:animEffect transition="in" filter="wipe(down)">
                                      <p:cBhvr>
                                        <p:cTn id="87" dur="500"/>
                                        <p:tgtEl>
                                          <p:spTgt spid="845081"/>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845082"/>
                                        </p:tgtEl>
                                        <p:attrNameLst>
                                          <p:attrName>style.visibility</p:attrName>
                                        </p:attrNameLst>
                                      </p:cBhvr>
                                      <p:to>
                                        <p:strVal val="visible"/>
                                      </p:to>
                                    </p:set>
                                    <p:animEffect transition="in" filter="wipe(down)">
                                      <p:cBhvr>
                                        <p:cTn id="90" dur="500"/>
                                        <p:tgtEl>
                                          <p:spTgt spid="845082"/>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845083"/>
                                        </p:tgtEl>
                                        <p:attrNameLst>
                                          <p:attrName>style.visibility</p:attrName>
                                        </p:attrNameLst>
                                      </p:cBhvr>
                                      <p:to>
                                        <p:strVal val="visible"/>
                                      </p:to>
                                    </p:set>
                                    <p:animEffect transition="in" filter="wipe(down)">
                                      <p:cBhvr>
                                        <p:cTn id="93" dur="500"/>
                                        <p:tgtEl>
                                          <p:spTgt spid="845083"/>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845071"/>
                                        </p:tgtEl>
                                        <p:attrNameLst>
                                          <p:attrName>style.visibility</p:attrName>
                                        </p:attrNameLst>
                                      </p:cBhvr>
                                      <p:to>
                                        <p:strVal val="visible"/>
                                      </p:to>
                                    </p:set>
                                    <p:animEffect transition="in" filter="wipe(down)">
                                      <p:cBhvr>
                                        <p:cTn id="96" dur="500"/>
                                        <p:tgtEl>
                                          <p:spTgt spid="845071"/>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845072"/>
                                        </p:tgtEl>
                                        <p:attrNameLst>
                                          <p:attrName>style.visibility</p:attrName>
                                        </p:attrNameLst>
                                      </p:cBhvr>
                                      <p:to>
                                        <p:strVal val="visible"/>
                                      </p:to>
                                    </p:set>
                                    <p:animEffect transition="in" filter="wipe(down)">
                                      <p:cBhvr>
                                        <p:cTn id="99" dur="500"/>
                                        <p:tgtEl>
                                          <p:spTgt spid="845072"/>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845104"/>
                                        </p:tgtEl>
                                        <p:attrNameLst>
                                          <p:attrName>style.visibility</p:attrName>
                                        </p:attrNameLst>
                                      </p:cBhvr>
                                      <p:to>
                                        <p:strVal val="visible"/>
                                      </p:to>
                                    </p:set>
                                    <p:animEffect transition="in" filter="wipe(down)">
                                      <p:cBhvr>
                                        <p:cTn id="102" dur="500"/>
                                        <p:tgtEl>
                                          <p:spTgt spid="845104"/>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845105"/>
                                        </p:tgtEl>
                                        <p:attrNameLst>
                                          <p:attrName>style.visibility</p:attrName>
                                        </p:attrNameLst>
                                      </p:cBhvr>
                                      <p:to>
                                        <p:strVal val="visible"/>
                                      </p:to>
                                    </p:set>
                                    <p:animEffect transition="in" filter="wipe(down)">
                                      <p:cBhvr>
                                        <p:cTn id="105" dur="500"/>
                                        <p:tgtEl>
                                          <p:spTgt spid="845105"/>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845106"/>
                                        </p:tgtEl>
                                        <p:attrNameLst>
                                          <p:attrName>style.visibility</p:attrName>
                                        </p:attrNameLst>
                                      </p:cBhvr>
                                      <p:to>
                                        <p:strVal val="visible"/>
                                      </p:to>
                                    </p:set>
                                    <p:animEffect transition="in" filter="wipe(down)">
                                      <p:cBhvr>
                                        <p:cTn id="108" dur="500"/>
                                        <p:tgtEl>
                                          <p:spTgt spid="845106"/>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845107"/>
                                        </p:tgtEl>
                                        <p:attrNameLst>
                                          <p:attrName>style.visibility</p:attrName>
                                        </p:attrNameLst>
                                      </p:cBhvr>
                                      <p:to>
                                        <p:strVal val="visible"/>
                                      </p:to>
                                    </p:set>
                                    <p:animEffect transition="in" filter="wipe(down)">
                                      <p:cBhvr>
                                        <p:cTn id="111" dur="500"/>
                                        <p:tgtEl>
                                          <p:spTgt spid="845107"/>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845108"/>
                                        </p:tgtEl>
                                        <p:attrNameLst>
                                          <p:attrName>style.visibility</p:attrName>
                                        </p:attrNameLst>
                                      </p:cBhvr>
                                      <p:to>
                                        <p:strVal val="visible"/>
                                      </p:to>
                                    </p:set>
                                    <p:animEffect transition="in" filter="wipe(down)">
                                      <p:cBhvr>
                                        <p:cTn id="114" dur="500"/>
                                        <p:tgtEl>
                                          <p:spTgt spid="845108"/>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845109"/>
                                        </p:tgtEl>
                                        <p:attrNameLst>
                                          <p:attrName>style.visibility</p:attrName>
                                        </p:attrNameLst>
                                      </p:cBhvr>
                                      <p:to>
                                        <p:strVal val="visible"/>
                                      </p:to>
                                    </p:set>
                                    <p:animEffect transition="in" filter="wipe(down)">
                                      <p:cBhvr>
                                        <p:cTn id="117" dur="500"/>
                                        <p:tgtEl>
                                          <p:spTgt spid="845109"/>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845110"/>
                                        </p:tgtEl>
                                        <p:attrNameLst>
                                          <p:attrName>style.visibility</p:attrName>
                                        </p:attrNameLst>
                                      </p:cBhvr>
                                      <p:to>
                                        <p:strVal val="visible"/>
                                      </p:to>
                                    </p:set>
                                    <p:animEffect transition="in" filter="wipe(down)">
                                      <p:cBhvr>
                                        <p:cTn id="120" dur="500"/>
                                        <p:tgtEl>
                                          <p:spTgt spid="845110"/>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845111"/>
                                        </p:tgtEl>
                                        <p:attrNameLst>
                                          <p:attrName>style.visibility</p:attrName>
                                        </p:attrNameLst>
                                      </p:cBhvr>
                                      <p:to>
                                        <p:strVal val="visible"/>
                                      </p:to>
                                    </p:set>
                                    <p:animEffect transition="in" filter="wipe(down)">
                                      <p:cBhvr>
                                        <p:cTn id="123" dur="500"/>
                                        <p:tgtEl>
                                          <p:spTgt spid="845111"/>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845123"/>
                                        </p:tgtEl>
                                        <p:attrNameLst>
                                          <p:attrName>style.visibility</p:attrName>
                                        </p:attrNameLst>
                                      </p:cBhvr>
                                      <p:to>
                                        <p:strVal val="visible"/>
                                      </p:to>
                                    </p:set>
                                    <p:animEffect transition="in" filter="wipe(down)">
                                      <p:cBhvr>
                                        <p:cTn id="126" dur="500"/>
                                        <p:tgtEl>
                                          <p:spTgt spid="845123"/>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845124"/>
                                        </p:tgtEl>
                                        <p:attrNameLst>
                                          <p:attrName>style.visibility</p:attrName>
                                        </p:attrNameLst>
                                      </p:cBhvr>
                                      <p:to>
                                        <p:strVal val="visible"/>
                                      </p:to>
                                    </p:set>
                                    <p:animEffect transition="in" filter="wipe(down)">
                                      <p:cBhvr>
                                        <p:cTn id="129" dur="500"/>
                                        <p:tgtEl>
                                          <p:spTgt spid="845124"/>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845112"/>
                                        </p:tgtEl>
                                        <p:attrNameLst>
                                          <p:attrName>style.visibility</p:attrName>
                                        </p:attrNameLst>
                                      </p:cBhvr>
                                      <p:to>
                                        <p:strVal val="visible"/>
                                      </p:to>
                                    </p:set>
                                    <p:animEffect transition="in" filter="wipe(down)">
                                      <p:cBhvr>
                                        <p:cTn id="132" dur="500"/>
                                        <p:tgtEl>
                                          <p:spTgt spid="845112"/>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845113"/>
                                        </p:tgtEl>
                                        <p:attrNameLst>
                                          <p:attrName>style.visibility</p:attrName>
                                        </p:attrNameLst>
                                      </p:cBhvr>
                                      <p:to>
                                        <p:strVal val="visible"/>
                                      </p:to>
                                    </p:set>
                                    <p:animEffect transition="in" filter="wipe(down)">
                                      <p:cBhvr>
                                        <p:cTn id="135" dur="500"/>
                                        <p:tgtEl>
                                          <p:spTgt spid="845113"/>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845114"/>
                                        </p:tgtEl>
                                        <p:attrNameLst>
                                          <p:attrName>style.visibility</p:attrName>
                                        </p:attrNameLst>
                                      </p:cBhvr>
                                      <p:to>
                                        <p:strVal val="visible"/>
                                      </p:to>
                                    </p:set>
                                    <p:animEffect transition="in" filter="wipe(down)">
                                      <p:cBhvr>
                                        <p:cTn id="138" dur="500"/>
                                        <p:tgtEl>
                                          <p:spTgt spid="845114"/>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845115"/>
                                        </p:tgtEl>
                                        <p:attrNameLst>
                                          <p:attrName>style.visibility</p:attrName>
                                        </p:attrNameLst>
                                      </p:cBhvr>
                                      <p:to>
                                        <p:strVal val="visible"/>
                                      </p:to>
                                    </p:set>
                                    <p:animEffect transition="in" filter="wipe(down)">
                                      <p:cBhvr>
                                        <p:cTn id="141" dur="500"/>
                                        <p:tgtEl>
                                          <p:spTgt spid="845115"/>
                                        </p:tgtEl>
                                      </p:cBhvr>
                                    </p:animEffect>
                                  </p:childTnLst>
                                </p:cTn>
                              </p:par>
                              <p:par>
                                <p:cTn id="142" presetID="22" presetClass="entr" presetSubtype="4" fill="hold" grpId="1" nodeType="withEffect">
                                  <p:stCondLst>
                                    <p:cond delay="0"/>
                                  </p:stCondLst>
                                  <p:childTnLst>
                                    <p:set>
                                      <p:cBhvr>
                                        <p:cTn id="143" dur="1" fill="hold">
                                          <p:stCondLst>
                                            <p:cond delay="0"/>
                                          </p:stCondLst>
                                        </p:cTn>
                                        <p:tgtEl>
                                          <p:spTgt spid="845123"/>
                                        </p:tgtEl>
                                        <p:attrNameLst>
                                          <p:attrName>style.visibility</p:attrName>
                                        </p:attrNameLst>
                                      </p:cBhvr>
                                      <p:to>
                                        <p:strVal val="visible"/>
                                      </p:to>
                                    </p:set>
                                    <p:animEffect transition="in" filter="wipe(down)">
                                      <p:cBhvr>
                                        <p:cTn id="144" dur="500"/>
                                        <p:tgtEl>
                                          <p:spTgt spid="845123"/>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845056"/>
                                        </p:tgtEl>
                                        <p:attrNameLst>
                                          <p:attrName>style.visibility</p:attrName>
                                        </p:attrNameLst>
                                      </p:cBhvr>
                                      <p:to>
                                        <p:strVal val="visible"/>
                                      </p:to>
                                    </p:set>
                                  </p:childTnLst>
                                </p:cTn>
                              </p:par>
                              <p:par>
                                <p:cTn id="149" presetID="22" presetClass="entr" presetSubtype="8" fill="hold" grpId="0" nodeType="withEffect">
                                  <p:stCondLst>
                                    <p:cond delay="0"/>
                                  </p:stCondLst>
                                  <p:childTnLst>
                                    <p:set>
                                      <p:cBhvr>
                                        <p:cTn id="150" dur="1" fill="hold">
                                          <p:stCondLst>
                                            <p:cond delay="0"/>
                                          </p:stCondLst>
                                        </p:cTn>
                                        <p:tgtEl>
                                          <p:spTgt spid="845049"/>
                                        </p:tgtEl>
                                        <p:attrNameLst>
                                          <p:attrName>style.visibility</p:attrName>
                                        </p:attrNameLst>
                                      </p:cBhvr>
                                      <p:to>
                                        <p:strVal val="visible"/>
                                      </p:to>
                                    </p:set>
                                    <p:animEffect transition="in" filter="wipe(left)">
                                      <p:cBhvr>
                                        <p:cTn id="151" dur="500"/>
                                        <p:tgtEl>
                                          <p:spTgt spid="845049"/>
                                        </p:tgtEl>
                                      </p:cBhvr>
                                    </p:animEffect>
                                  </p:childTnLst>
                                </p:cTn>
                              </p:par>
                              <p:par>
                                <p:cTn id="152" presetID="22" presetClass="entr" presetSubtype="4" fill="hold" grpId="0" nodeType="withEffect">
                                  <p:stCondLst>
                                    <p:cond delay="0"/>
                                  </p:stCondLst>
                                  <p:childTnLst>
                                    <p:set>
                                      <p:cBhvr>
                                        <p:cTn id="153" dur="1" fill="hold">
                                          <p:stCondLst>
                                            <p:cond delay="0"/>
                                          </p:stCondLst>
                                        </p:cTn>
                                        <p:tgtEl>
                                          <p:spTgt spid="845097"/>
                                        </p:tgtEl>
                                        <p:attrNameLst>
                                          <p:attrName>style.visibility</p:attrName>
                                        </p:attrNameLst>
                                      </p:cBhvr>
                                      <p:to>
                                        <p:strVal val="visible"/>
                                      </p:to>
                                    </p:set>
                                    <p:animEffect transition="in" filter="wipe(down)">
                                      <p:cBhvr>
                                        <p:cTn id="154" dur="500"/>
                                        <p:tgtEl>
                                          <p:spTgt spid="845097"/>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845098"/>
                                        </p:tgtEl>
                                        <p:attrNameLst>
                                          <p:attrName>style.visibility</p:attrName>
                                        </p:attrNameLst>
                                      </p:cBhvr>
                                      <p:to>
                                        <p:strVal val="visible"/>
                                      </p:to>
                                    </p:set>
                                    <p:animEffect transition="in" filter="wipe(down)">
                                      <p:cBhvr>
                                        <p:cTn id="157" dur="500"/>
                                        <p:tgtEl>
                                          <p:spTgt spid="845098"/>
                                        </p:tgtEl>
                                      </p:cBhvr>
                                    </p:animEffect>
                                  </p:childTnLst>
                                </p:cTn>
                              </p:par>
                              <p:par>
                                <p:cTn id="158" presetID="22" presetClass="entr" presetSubtype="4" fill="hold" grpId="0" nodeType="withEffect">
                                  <p:stCondLst>
                                    <p:cond delay="0"/>
                                  </p:stCondLst>
                                  <p:childTnLst>
                                    <p:set>
                                      <p:cBhvr>
                                        <p:cTn id="159" dur="1" fill="hold">
                                          <p:stCondLst>
                                            <p:cond delay="0"/>
                                          </p:stCondLst>
                                        </p:cTn>
                                        <p:tgtEl>
                                          <p:spTgt spid="845116"/>
                                        </p:tgtEl>
                                        <p:attrNameLst>
                                          <p:attrName>style.visibility</p:attrName>
                                        </p:attrNameLst>
                                      </p:cBhvr>
                                      <p:to>
                                        <p:strVal val="visible"/>
                                      </p:to>
                                    </p:set>
                                    <p:animEffect transition="in" filter="wipe(down)">
                                      <p:cBhvr>
                                        <p:cTn id="160" dur="500"/>
                                        <p:tgtEl>
                                          <p:spTgt spid="845116"/>
                                        </p:tgtEl>
                                      </p:cBhvr>
                                    </p:animEffect>
                                  </p:childTnLst>
                                </p:cTn>
                              </p:par>
                              <p:par>
                                <p:cTn id="161" presetID="1" presetClass="entr" presetSubtype="0" fill="hold" grpId="0" nodeType="withEffect">
                                  <p:stCondLst>
                                    <p:cond delay="0"/>
                                  </p:stCondLst>
                                  <p:childTnLst>
                                    <p:set>
                                      <p:cBhvr>
                                        <p:cTn id="162" dur="1" fill="hold">
                                          <p:stCondLst>
                                            <p:cond delay="0"/>
                                          </p:stCondLst>
                                        </p:cTn>
                                        <p:tgtEl>
                                          <p:spTgt spid="845057"/>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845139"/>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845140"/>
                                        </p:tgtEl>
                                        <p:attrNameLst>
                                          <p:attrName>style.visibility</p:attrName>
                                        </p:attrNameLst>
                                      </p:cBhvr>
                                      <p:to>
                                        <p:strVal val="visible"/>
                                      </p:to>
                                    </p:set>
                                  </p:childTnLst>
                                </p:cTn>
                              </p:par>
                              <p:par>
                                <p:cTn id="167" presetID="22" presetClass="entr" presetSubtype="4" fill="hold" grpId="0" nodeType="withEffect">
                                  <p:stCondLst>
                                    <p:cond delay="0"/>
                                  </p:stCondLst>
                                  <p:childTnLst>
                                    <p:set>
                                      <p:cBhvr>
                                        <p:cTn id="168" dur="1" fill="hold">
                                          <p:stCondLst>
                                            <p:cond delay="0"/>
                                          </p:stCondLst>
                                        </p:cTn>
                                        <p:tgtEl>
                                          <p:spTgt spid="845147"/>
                                        </p:tgtEl>
                                        <p:attrNameLst>
                                          <p:attrName>style.visibility</p:attrName>
                                        </p:attrNameLst>
                                      </p:cBhvr>
                                      <p:to>
                                        <p:strVal val="visible"/>
                                      </p:to>
                                    </p:set>
                                    <p:animEffect transition="in" filter="wipe(down)">
                                      <p:cBhvr>
                                        <p:cTn id="169" dur="500"/>
                                        <p:tgtEl>
                                          <p:spTgt spid="845147"/>
                                        </p:tgtEl>
                                      </p:cBhvr>
                                    </p:animEffect>
                                  </p:childTnLst>
                                </p:cTn>
                              </p:par>
                              <p:par>
                                <p:cTn id="170" presetID="1" presetClass="entr" presetSubtype="0" fill="hold" grpId="0" nodeType="withEffect">
                                  <p:stCondLst>
                                    <p:cond delay="0"/>
                                  </p:stCondLst>
                                  <p:childTnLst>
                                    <p:set>
                                      <p:cBhvr>
                                        <p:cTn id="171" dur="1" fill="hold">
                                          <p:stCondLst>
                                            <p:cond delay="0"/>
                                          </p:stCondLst>
                                        </p:cTn>
                                        <p:tgtEl>
                                          <p:spTgt spid="845141"/>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845148"/>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845117"/>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845118"/>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845119"/>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845120"/>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845285"/>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845058"/>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845084"/>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845154"/>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845155"/>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845156"/>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845157"/>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845051"/>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845059"/>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845060"/>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845061"/>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845062"/>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845063"/>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845064"/>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845065"/>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845066"/>
                                        </p:tgtEl>
                                        <p:attrNameLst>
                                          <p:attrName>style.visibility</p:attrName>
                                        </p:attrNameLst>
                                      </p:cBhvr>
                                      <p:to>
                                        <p:strVal val="visible"/>
                                      </p:to>
                                    </p:set>
                                  </p:childTnLst>
                                </p:cTn>
                              </p:par>
                              <p:par>
                                <p:cTn id="214" presetID="1" presetClass="entr" presetSubtype="0" fill="hold" grpId="0" nodeType="withEffect">
                                  <p:stCondLst>
                                    <p:cond delay="0"/>
                                  </p:stCondLst>
                                  <p:childTnLst>
                                    <p:set>
                                      <p:cBhvr>
                                        <p:cTn id="215" dur="1" fill="hold">
                                          <p:stCondLst>
                                            <p:cond delay="0"/>
                                          </p:stCondLst>
                                        </p:cTn>
                                        <p:tgtEl>
                                          <p:spTgt spid="845067"/>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845068"/>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845069"/>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845070"/>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845085"/>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845086"/>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845087"/>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845088"/>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845089"/>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845090"/>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845091"/>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845092"/>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845093"/>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845094"/>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845095"/>
                                        </p:tgtEl>
                                        <p:attrNameLst>
                                          <p:attrName>style.visibility</p:attrName>
                                        </p:attrNameLst>
                                      </p:cBhvr>
                                      <p:to>
                                        <p:strVal val="visible"/>
                                      </p:to>
                                    </p:set>
                                  </p:childTnLst>
                                </p:cTn>
                              </p:par>
                              <p:par>
                                <p:cTn id="244" presetID="1" presetClass="entr" presetSubtype="0" fill="hold" grpId="0" nodeType="withEffect">
                                  <p:stCondLst>
                                    <p:cond delay="0"/>
                                  </p:stCondLst>
                                  <p:childTnLst>
                                    <p:set>
                                      <p:cBhvr>
                                        <p:cTn id="245" dur="1" fill="hold">
                                          <p:stCondLst>
                                            <p:cond delay="0"/>
                                          </p:stCondLst>
                                        </p:cTn>
                                        <p:tgtEl>
                                          <p:spTgt spid="845096"/>
                                        </p:tgtEl>
                                        <p:attrNameLst>
                                          <p:attrName>style.visibility</p:attrName>
                                        </p:attrNameLst>
                                      </p:cBhvr>
                                      <p:to>
                                        <p:strVal val="visible"/>
                                      </p:to>
                                    </p:set>
                                  </p:childTnLst>
                                </p:cTn>
                              </p:par>
                              <p:par>
                                <p:cTn id="246" presetID="1" presetClass="entr" presetSubtype="0" fill="hold" grpId="1" nodeType="withEffect">
                                  <p:stCondLst>
                                    <p:cond delay="0"/>
                                  </p:stCondLst>
                                  <p:childTnLst>
                                    <p:set>
                                      <p:cBhvr>
                                        <p:cTn id="247" dur="1" fill="hold">
                                          <p:stCondLst>
                                            <p:cond delay="0"/>
                                          </p:stCondLst>
                                        </p:cTn>
                                        <p:tgtEl>
                                          <p:spTgt spid="845097"/>
                                        </p:tgtEl>
                                        <p:attrNameLst>
                                          <p:attrName>style.visibility</p:attrName>
                                        </p:attrNameLst>
                                      </p:cBhvr>
                                      <p:to>
                                        <p:strVal val="visible"/>
                                      </p:to>
                                    </p:set>
                                  </p:childTnLst>
                                </p:cTn>
                              </p:par>
                              <p:par>
                                <p:cTn id="248" presetID="1" presetClass="entr" presetSubtype="0" fill="hold" grpId="1" nodeType="withEffect">
                                  <p:stCondLst>
                                    <p:cond delay="0"/>
                                  </p:stCondLst>
                                  <p:childTnLst>
                                    <p:set>
                                      <p:cBhvr>
                                        <p:cTn id="249" dur="1" fill="hold">
                                          <p:stCondLst>
                                            <p:cond delay="0"/>
                                          </p:stCondLst>
                                        </p:cTn>
                                        <p:tgtEl>
                                          <p:spTgt spid="845098"/>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845099"/>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845100"/>
                                        </p:tgtEl>
                                        <p:attrNameLst>
                                          <p:attrName>style.visibility</p:attrName>
                                        </p:attrNameLst>
                                      </p:cBhvr>
                                      <p:to>
                                        <p:strVal val="visible"/>
                                      </p:to>
                                    </p:set>
                                  </p:childTnLst>
                                </p:cTn>
                              </p:par>
                              <p:par>
                                <p:cTn id="254" presetID="1" presetClass="entr" presetSubtype="0" fill="hold" grpId="1" nodeType="withEffect">
                                  <p:stCondLst>
                                    <p:cond delay="0"/>
                                  </p:stCondLst>
                                  <p:childTnLst>
                                    <p:set>
                                      <p:cBhvr>
                                        <p:cTn id="255" dur="1" fill="hold">
                                          <p:stCondLst>
                                            <p:cond delay="0"/>
                                          </p:stCondLst>
                                        </p:cTn>
                                        <p:tgtEl>
                                          <p:spTgt spid="845119"/>
                                        </p:tgtEl>
                                        <p:attrNameLst>
                                          <p:attrName>style.visibility</p:attrName>
                                        </p:attrNameLst>
                                      </p:cBhvr>
                                      <p:to>
                                        <p:strVal val="visible"/>
                                      </p:to>
                                    </p:set>
                                  </p:childTnLst>
                                </p:cTn>
                              </p:par>
                              <p:par>
                                <p:cTn id="256" presetID="1" presetClass="entr" presetSubtype="0" fill="hold" grpId="1" nodeType="withEffect">
                                  <p:stCondLst>
                                    <p:cond delay="0"/>
                                  </p:stCondLst>
                                  <p:childTnLst>
                                    <p:set>
                                      <p:cBhvr>
                                        <p:cTn id="257" dur="1" fill="hold">
                                          <p:stCondLst>
                                            <p:cond delay="0"/>
                                          </p:stCondLst>
                                        </p:cTn>
                                        <p:tgtEl>
                                          <p:spTgt spid="845120"/>
                                        </p:tgtEl>
                                        <p:attrNameLst>
                                          <p:attrName>style.visibility</p:attrName>
                                        </p:attrNameLst>
                                      </p:cBhvr>
                                      <p:to>
                                        <p:strVal val="visible"/>
                                      </p:to>
                                    </p:set>
                                  </p:childTnLst>
                                </p:cTn>
                              </p:par>
                              <p:par>
                                <p:cTn id="258" presetID="1" presetClass="entr" presetSubtype="0" fill="hold" grpId="0" nodeType="withEffect">
                                  <p:stCondLst>
                                    <p:cond delay="0"/>
                                  </p:stCondLst>
                                  <p:childTnLst>
                                    <p:set>
                                      <p:cBhvr>
                                        <p:cTn id="259" dur="1" fill="hold">
                                          <p:stCondLst>
                                            <p:cond delay="0"/>
                                          </p:stCondLst>
                                        </p:cTn>
                                        <p:tgtEl>
                                          <p:spTgt spid="845121"/>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845122"/>
                                        </p:tgtEl>
                                        <p:attrNameLst>
                                          <p:attrName>style.visibility</p:attrName>
                                        </p:attrNameLst>
                                      </p:cBhvr>
                                      <p:to>
                                        <p:strVal val="visible"/>
                                      </p:to>
                                    </p:set>
                                  </p:childTnLst>
                                </p:cTn>
                              </p:par>
                              <p:par>
                                <p:cTn id="262" presetID="22" presetClass="entr" presetSubtype="4" fill="hold" grpId="0" nodeType="withEffect">
                                  <p:stCondLst>
                                    <p:cond delay="0"/>
                                  </p:stCondLst>
                                  <p:childTnLst>
                                    <p:set>
                                      <p:cBhvr>
                                        <p:cTn id="263" dur="1" fill="hold">
                                          <p:stCondLst>
                                            <p:cond delay="0"/>
                                          </p:stCondLst>
                                        </p:cTn>
                                        <p:tgtEl>
                                          <p:spTgt spid="845145"/>
                                        </p:tgtEl>
                                        <p:attrNameLst>
                                          <p:attrName>style.visibility</p:attrName>
                                        </p:attrNameLst>
                                      </p:cBhvr>
                                      <p:to>
                                        <p:strVal val="visible"/>
                                      </p:to>
                                    </p:set>
                                    <p:animEffect transition="in" filter="wipe(down)">
                                      <p:cBhvr>
                                        <p:cTn id="264" dur="500"/>
                                        <p:tgtEl>
                                          <p:spTgt spid="845145"/>
                                        </p:tgtEl>
                                      </p:cBhvr>
                                    </p:animEffect>
                                  </p:childTnLst>
                                </p:cTn>
                              </p:par>
                            </p:childTnLst>
                          </p:cTn>
                        </p:par>
                        <p:par>
                          <p:cTn id="265" fill="hold" nodeType="afterGroup">
                            <p:stCondLst>
                              <p:cond delay="500"/>
                            </p:stCondLst>
                            <p:childTnLst>
                              <p:par>
                                <p:cTn id="266" presetID="1" presetClass="entr" presetSubtype="0" fill="hold" grpId="0" nodeType="afterEffect">
                                  <p:stCondLst>
                                    <p:cond delay="0"/>
                                  </p:stCondLst>
                                  <p:childTnLst>
                                    <p:set>
                                      <p:cBhvr>
                                        <p:cTn id="267" dur="1" fill="hold">
                                          <p:stCondLst>
                                            <p:cond delay="0"/>
                                          </p:stCondLst>
                                        </p:cTn>
                                        <p:tgtEl>
                                          <p:spTgt spid="845146"/>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845102"/>
                                        </p:tgtEl>
                                        <p:attrNameLst>
                                          <p:attrName>style.visibility</p:attrName>
                                        </p:attrNameLst>
                                      </p:cBhvr>
                                      <p:to>
                                        <p:strVal val="visible"/>
                                      </p:to>
                                    </p:set>
                                  </p:childTnLst>
                                </p:cTn>
                              </p:par>
                              <p:par>
                                <p:cTn id="270" presetID="3" presetClass="entr" presetSubtype="10" fill="hold" grpId="0" nodeType="withEffect">
                                  <p:stCondLst>
                                    <p:cond delay="0"/>
                                  </p:stCondLst>
                                  <p:childTnLst>
                                    <p:set>
                                      <p:cBhvr>
                                        <p:cTn id="271" dur="1" fill="hold">
                                          <p:stCondLst>
                                            <p:cond delay="0"/>
                                          </p:stCondLst>
                                        </p:cTn>
                                        <p:tgtEl>
                                          <p:spTgt spid="845101"/>
                                        </p:tgtEl>
                                        <p:attrNameLst>
                                          <p:attrName>style.visibility</p:attrName>
                                        </p:attrNameLst>
                                      </p:cBhvr>
                                      <p:to>
                                        <p:strVal val="visible"/>
                                      </p:to>
                                    </p:set>
                                    <p:animEffect transition="in" filter="blinds(horizontal)">
                                      <p:cBhvr>
                                        <p:cTn id="272" dur="500"/>
                                        <p:tgtEl>
                                          <p:spTgt spid="845101"/>
                                        </p:tgtEl>
                                      </p:cBhvr>
                                    </p:animEffect>
                                  </p:childTnLst>
                                </p:cTn>
                              </p:par>
                              <p:par>
                                <p:cTn id="273" presetID="1" presetClass="entr" presetSubtype="0" fill="hold" grpId="0" nodeType="withEffect">
                                  <p:stCondLst>
                                    <p:cond delay="0"/>
                                  </p:stCondLst>
                                  <p:childTnLst>
                                    <p:set>
                                      <p:cBhvr>
                                        <p:cTn id="274" dur="1" fill="hold">
                                          <p:stCondLst>
                                            <p:cond delay="0"/>
                                          </p:stCondLst>
                                        </p:cTn>
                                        <p:tgtEl>
                                          <p:spTgt spid="845125"/>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845126"/>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845127"/>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845128"/>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845129"/>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845130"/>
                                        </p:tgtEl>
                                        <p:attrNameLst>
                                          <p:attrName>style.visibility</p:attrName>
                                        </p:attrNameLst>
                                      </p:cBhvr>
                                      <p:to>
                                        <p:strVal val="visible"/>
                                      </p:to>
                                    </p:set>
                                  </p:childTnLst>
                                </p:cTn>
                              </p:par>
                              <p:par>
                                <p:cTn id="285" presetID="1" presetClass="entr" presetSubtype="0" fill="hold" grpId="0" nodeType="withEffect">
                                  <p:stCondLst>
                                    <p:cond delay="0"/>
                                  </p:stCondLst>
                                  <p:childTnLst>
                                    <p:set>
                                      <p:cBhvr>
                                        <p:cTn id="286" dur="1" fill="hold">
                                          <p:stCondLst>
                                            <p:cond delay="0"/>
                                          </p:stCondLst>
                                        </p:cTn>
                                        <p:tgtEl>
                                          <p:spTgt spid="845131"/>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845132"/>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845133"/>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845134"/>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845135"/>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845136"/>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845137"/>
                                        </p:tgtEl>
                                        <p:attrNameLst>
                                          <p:attrName>style.visibility</p:attrName>
                                        </p:attrNameLst>
                                      </p:cBhvr>
                                      <p:to>
                                        <p:strVal val="visible"/>
                                      </p:to>
                                    </p:set>
                                  </p:childTnLst>
                                </p:cTn>
                              </p:par>
                              <p:par>
                                <p:cTn id="299" presetID="1" presetClass="entr" presetSubtype="0" fill="hold" grpId="0" nodeType="withEffect">
                                  <p:stCondLst>
                                    <p:cond delay="0"/>
                                  </p:stCondLst>
                                  <p:childTnLst>
                                    <p:set>
                                      <p:cBhvr>
                                        <p:cTn id="300" dur="1" fill="hold">
                                          <p:stCondLst>
                                            <p:cond delay="0"/>
                                          </p:stCondLst>
                                        </p:cTn>
                                        <p:tgtEl>
                                          <p:spTgt spid="845138"/>
                                        </p:tgtEl>
                                        <p:attrNameLst>
                                          <p:attrName>style.visibility</p:attrName>
                                        </p:attrNameLst>
                                      </p:cBhvr>
                                      <p:to>
                                        <p:strVal val="visible"/>
                                      </p:to>
                                    </p:set>
                                  </p:childTnLst>
                                </p:cTn>
                              </p:par>
                              <p:par>
                                <p:cTn id="301" presetID="1" presetClass="entr" presetSubtype="0" fill="hold" grpId="1" nodeType="withEffect">
                                  <p:stCondLst>
                                    <p:cond delay="0"/>
                                  </p:stCondLst>
                                  <p:childTnLst>
                                    <p:set>
                                      <p:cBhvr>
                                        <p:cTn id="302" dur="1" fill="hold">
                                          <p:stCondLst>
                                            <p:cond delay="0"/>
                                          </p:stCondLst>
                                        </p:cTn>
                                        <p:tgtEl>
                                          <p:spTgt spid="845139"/>
                                        </p:tgtEl>
                                        <p:attrNameLst>
                                          <p:attrName>style.visibility</p:attrName>
                                        </p:attrNameLst>
                                      </p:cBhvr>
                                      <p:to>
                                        <p:strVal val="visible"/>
                                      </p:to>
                                    </p:set>
                                  </p:childTnLst>
                                </p:cTn>
                              </p:par>
                              <p:par>
                                <p:cTn id="303" presetID="1" presetClass="entr" presetSubtype="0" fill="hold" grpId="1" nodeType="withEffect">
                                  <p:stCondLst>
                                    <p:cond delay="0"/>
                                  </p:stCondLst>
                                  <p:childTnLst>
                                    <p:set>
                                      <p:cBhvr>
                                        <p:cTn id="304" dur="1" fill="hold">
                                          <p:stCondLst>
                                            <p:cond delay="0"/>
                                          </p:stCondLst>
                                        </p:cTn>
                                        <p:tgtEl>
                                          <p:spTgt spid="845140"/>
                                        </p:tgtEl>
                                        <p:attrNameLst>
                                          <p:attrName>style.visibility</p:attrName>
                                        </p:attrNameLst>
                                      </p:cBhvr>
                                      <p:to>
                                        <p:strVal val="visible"/>
                                      </p:to>
                                    </p:set>
                                  </p:childTnLst>
                                </p:cTn>
                              </p:par>
                              <p:par>
                                <p:cTn id="305" presetID="1" presetClass="entr" presetSubtype="0" fill="hold" grpId="1" nodeType="withEffect">
                                  <p:stCondLst>
                                    <p:cond delay="0"/>
                                  </p:stCondLst>
                                  <p:childTnLst>
                                    <p:set>
                                      <p:cBhvr>
                                        <p:cTn id="306" dur="1" fill="hold">
                                          <p:stCondLst>
                                            <p:cond delay="0"/>
                                          </p:stCondLst>
                                        </p:cTn>
                                        <p:tgtEl>
                                          <p:spTgt spid="845141"/>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845142"/>
                                        </p:tgtEl>
                                        <p:attrNameLst>
                                          <p:attrName>style.visibility</p:attrName>
                                        </p:attrNameLst>
                                      </p:cBhvr>
                                      <p:to>
                                        <p:strVal val="visible"/>
                                      </p:to>
                                    </p:set>
                                  </p:childTnLst>
                                </p:cTn>
                              </p:par>
                              <p:par>
                                <p:cTn id="309" presetID="1" presetClass="entr" presetSubtype="0" fill="hold" grpId="0" nodeType="withEffect">
                                  <p:stCondLst>
                                    <p:cond delay="0"/>
                                  </p:stCondLst>
                                  <p:childTnLst>
                                    <p:set>
                                      <p:cBhvr>
                                        <p:cTn id="310" dur="1" fill="hold">
                                          <p:stCondLst>
                                            <p:cond delay="0"/>
                                          </p:stCondLst>
                                        </p:cTn>
                                        <p:tgtEl>
                                          <p:spTgt spid="845143"/>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845144"/>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845152"/>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845153"/>
                                        </p:tgtEl>
                                        <p:attrNameLst>
                                          <p:attrName>style.visibility</p:attrName>
                                        </p:attrNameLst>
                                      </p:cBhvr>
                                      <p:to>
                                        <p:strVal val="visible"/>
                                      </p:to>
                                    </p:set>
                                  </p:childTnLst>
                                </p:cTn>
                              </p:par>
                              <p:par>
                                <p:cTn id="317" presetID="1" presetClass="entr" presetSubtype="0" fill="hold" grpId="1" nodeType="withEffect">
                                  <p:stCondLst>
                                    <p:cond delay="0"/>
                                  </p:stCondLst>
                                  <p:childTnLst>
                                    <p:set>
                                      <p:cBhvr>
                                        <p:cTn id="318" dur="1" fill="hold">
                                          <p:stCondLst>
                                            <p:cond delay="0"/>
                                          </p:stCondLst>
                                        </p:cTn>
                                        <p:tgtEl>
                                          <p:spTgt spid="845277"/>
                                        </p:tgtEl>
                                        <p:attrNameLst>
                                          <p:attrName>style.visibility</p:attrName>
                                        </p:attrNameLst>
                                      </p:cBhvr>
                                      <p:to>
                                        <p:strVal val="visible"/>
                                      </p:to>
                                    </p:set>
                                  </p:childTnLst>
                                </p:cTn>
                              </p:par>
                              <p:par>
                                <p:cTn id="319" presetID="1" presetClass="entr" presetSubtype="0" fill="hold" grpId="1" nodeType="withEffect">
                                  <p:stCondLst>
                                    <p:cond delay="0"/>
                                  </p:stCondLst>
                                  <p:childTnLst>
                                    <p:set>
                                      <p:cBhvr>
                                        <p:cTn id="320" dur="1" fill="hold">
                                          <p:stCondLst>
                                            <p:cond delay="0"/>
                                          </p:stCondLst>
                                        </p:cTn>
                                        <p:tgtEl>
                                          <p:spTgt spid="845278"/>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845053"/>
                                        </p:tgtEl>
                                        <p:attrNameLst>
                                          <p:attrName>style.visibility</p:attrName>
                                        </p:attrNameLst>
                                      </p:cBhvr>
                                      <p:to>
                                        <p:strVal val="visible"/>
                                      </p:to>
                                    </p:set>
                                  </p:childTnLst>
                                </p:cTn>
                              </p:par>
                            </p:childTnLst>
                          </p:cTn>
                        </p:par>
                      </p:childTnLst>
                    </p:cTn>
                  </p:par>
                  <p:par>
                    <p:cTn id="323" fill="hold" nodeType="clickPar">
                      <p:stCondLst>
                        <p:cond delay="indefinite"/>
                      </p:stCondLst>
                      <p:childTnLst>
                        <p:par>
                          <p:cTn id="324" fill="hold" nodeType="withGroup">
                            <p:stCondLst>
                              <p:cond delay="0"/>
                            </p:stCondLst>
                            <p:childTnLst>
                              <p:par>
                                <p:cTn id="325" presetID="1" presetClass="entr" presetSubtype="0" fill="hold" grpId="0" nodeType="clickEffect">
                                  <p:stCondLst>
                                    <p:cond delay="0"/>
                                  </p:stCondLst>
                                  <p:childTnLst>
                                    <p:set>
                                      <p:cBhvr>
                                        <p:cTn id="326" dur="1" fill="hold">
                                          <p:stCondLst>
                                            <p:cond delay="0"/>
                                          </p:stCondLst>
                                        </p:cTn>
                                        <p:tgtEl>
                                          <p:spTgt spid="845274"/>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845273"/>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845168"/>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845171"/>
                                        </p:tgtEl>
                                        <p:attrNameLst>
                                          <p:attrName>style.visibility</p:attrName>
                                        </p:attrNameLst>
                                      </p:cBhvr>
                                      <p:to>
                                        <p:strVal val="visible"/>
                                      </p:to>
                                    </p:set>
                                  </p:childTnLst>
                                </p:cTn>
                              </p:par>
                              <p:par>
                                <p:cTn id="333" presetID="22" presetClass="entr" presetSubtype="4" fill="hold" grpId="0" nodeType="withEffect">
                                  <p:stCondLst>
                                    <p:cond delay="0"/>
                                  </p:stCondLst>
                                  <p:childTnLst>
                                    <p:set>
                                      <p:cBhvr>
                                        <p:cTn id="334" dur="1" fill="hold">
                                          <p:stCondLst>
                                            <p:cond delay="0"/>
                                          </p:stCondLst>
                                        </p:cTn>
                                        <p:tgtEl>
                                          <p:spTgt spid="845166"/>
                                        </p:tgtEl>
                                        <p:attrNameLst>
                                          <p:attrName>style.visibility</p:attrName>
                                        </p:attrNameLst>
                                      </p:cBhvr>
                                      <p:to>
                                        <p:strVal val="visible"/>
                                      </p:to>
                                    </p:set>
                                    <p:animEffect transition="in" filter="wipe(down)">
                                      <p:cBhvr>
                                        <p:cTn id="335" dur="500"/>
                                        <p:tgtEl>
                                          <p:spTgt spid="845166"/>
                                        </p:tgtEl>
                                      </p:cBhvr>
                                    </p:animEffect>
                                  </p:childTnLst>
                                </p:cTn>
                              </p:par>
                              <p:par>
                                <p:cTn id="336" presetID="22" presetClass="entr" presetSubtype="1" fill="hold" grpId="0" nodeType="withEffect">
                                  <p:stCondLst>
                                    <p:cond delay="0"/>
                                  </p:stCondLst>
                                  <p:childTnLst>
                                    <p:set>
                                      <p:cBhvr>
                                        <p:cTn id="337" dur="1" fill="hold">
                                          <p:stCondLst>
                                            <p:cond delay="0"/>
                                          </p:stCondLst>
                                        </p:cTn>
                                        <p:tgtEl>
                                          <p:spTgt spid="845167"/>
                                        </p:tgtEl>
                                        <p:attrNameLst>
                                          <p:attrName>style.visibility</p:attrName>
                                        </p:attrNameLst>
                                      </p:cBhvr>
                                      <p:to>
                                        <p:strVal val="visible"/>
                                      </p:to>
                                    </p:set>
                                    <p:animEffect transition="in" filter="wipe(up)">
                                      <p:cBhvr>
                                        <p:cTn id="338" dur="500"/>
                                        <p:tgtEl>
                                          <p:spTgt spid="845167"/>
                                        </p:tgtEl>
                                      </p:cBhvr>
                                    </p:animEffect>
                                  </p:childTnLst>
                                </p:cTn>
                              </p:par>
                              <p:par>
                                <p:cTn id="339" presetID="1" presetClass="entr" presetSubtype="0" fill="hold" grpId="0" nodeType="withEffect">
                                  <p:stCondLst>
                                    <p:cond delay="0"/>
                                  </p:stCondLst>
                                  <p:childTnLst>
                                    <p:set>
                                      <p:cBhvr>
                                        <p:cTn id="340" dur="1" fill="hold">
                                          <p:stCondLst>
                                            <p:cond delay="0"/>
                                          </p:stCondLst>
                                        </p:cTn>
                                        <p:tgtEl>
                                          <p:spTgt spid="845172"/>
                                        </p:tgtEl>
                                        <p:attrNameLst>
                                          <p:attrName>style.visibility</p:attrName>
                                        </p:attrNameLst>
                                      </p:cBhvr>
                                      <p:to>
                                        <p:strVal val="visible"/>
                                      </p:to>
                                    </p:set>
                                  </p:childTnLst>
                                </p:cTn>
                              </p:par>
                              <p:par>
                                <p:cTn id="341" presetID="1" presetClass="entr" presetSubtype="0" fill="hold" grpId="0" nodeType="withEffect">
                                  <p:stCondLst>
                                    <p:cond delay="0"/>
                                  </p:stCondLst>
                                  <p:childTnLst>
                                    <p:set>
                                      <p:cBhvr>
                                        <p:cTn id="342" dur="1" fill="hold">
                                          <p:stCondLst>
                                            <p:cond delay="0"/>
                                          </p:stCondLst>
                                        </p:cTn>
                                        <p:tgtEl>
                                          <p:spTgt spid="845263"/>
                                        </p:tgtEl>
                                        <p:attrNameLst>
                                          <p:attrName>style.visibility</p:attrName>
                                        </p:attrNameLst>
                                      </p:cBhvr>
                                      <p:to>
                                        <p:strVal val="visible"/>
                                      </p:to>
                                    </p:set>
                                  </p:childTnLst>
                                </p:cTn>
                              </p:par>
                              <p:par>
                                <p:cTn id="343" presetID="1" presetClass="entr" presetSubtype="0" fill="hold" grpId="0" nodeType="withEffect">
                                  <p:stCondLst>
                                    <p:cond delay="0"/>
                                  </p:stCondLst>
                                  <p:childTnLst>
                                    <p:set>
                                      <p:cBhvr>
                                        <p:cTn id="344" dur="1" fill="hold">
                                          <p:stCondLst>
                                            <p:cond delay="0"/>
                                          </p:stCondLst>
                                        </p:cTn>
                                        <p:tgtEl>
                                          <p:spTgt spid="845264"/>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845265"/>
                                        </p:tgtEl>
                                        <p:attrNameLst>
                                          <p:attrName>style.visibility</p:attrName>
                                        </p:attrNameLst>
                                      </p:cBhvr>
                                      <p:to>
                                        <p:strVal val="visible"/>
                                      </p:to>
                                    </p:set>
                                  </p:childTnLst>
                                </p:cTn>
                              </p:par>
                              <p:par>
                                <p:cTn id="347" presetID="1" presetClass="entr" presetSubtype="0" fill="hold" grpId="0" nodeType="withEffect">
                                  <p:stCondLst>
                                    <p:cond delay="0"/>
                                  </p:stCondLst>
                                  <p:childTnLst>
                                    <p:set>
                                      <p:cBhvr>
                                        <p:cTn id="348" dur="1" fill="hold">
                                          <p:stCondLst>
                                            <p:cond delay="0"/>
                                          </p:stCondLst>
                                        </p:cTn>
                                        <p:tgtEl>
                                          <p:spTgt spid="845266"/>
                                        </p:tgtEl>
                                        <p:attrNameLst>
                                          <p:attrName>style.visibility</p:attrName>
                                        </p:attrNameLst>
                                      </p:cBhvr>
                                      <p:to>
                                        <p:strVal val="visible"/>
                                      </p:to>
                                    </p:set>
                                  </p:childTnLst>
                                </p:cTn>
                              </p:par>
                              <p:par>
                                <p:cTn id="349" presetID="1" presetClass="entr" presetSubtype="0" fill="hold" grpId="0" nodeType="withEffect">
                                  <p:stCondLst>
                                    <p:cond delay="0"/>
                                  </p:stCondLst>
                                  <p:childTnLst>
                                    <p:set>
                                      <p:cBhvr>
                                        <p:cTn id="350" dur="1" fill="hold">
                                          <p:stCondLst>
                                            <p:cond delay="0"/>
                                          </p:stCondLst>
                                        </p:cTn>
                                        <p:tgtEl>
                                          <p:spTgt spid="845175"/>
                                        </p:tgtEl>
                                        <p:attrNameLst>
                                          <p:attrName>style.visibility</p:attrName>
                                        </p:attrNameLst>
                                      </p:cBhvr>
                                      <p:to>
                                        <p:strVal val="visible"/>
                                      </p:to>
                                    </p:set>
                                  </p:childTnLst>
                                </p:cTn>
                              </p:par>
                              <p:par>
                                <p:cTn id="351" presetID="1" presetClass="entr" presetSubtype="0" fill="hold" grpId="0" nodeType="withEffect">
                                  <p:stCondLst>
                                    <p:cond delay="0"/>
                                  </p:stCondLst>
                                  <p:childTnLst>
                                    <p:set>
                                      <p:cBhvr>
                                        <p:cTn id="352" dur="1" fill="hold">
                                          <p:stCondLst>
                                            <p:cond delay="0"/>
                                          </p:stCondLst>
                                        </p:cTn>
                                        <p:tgtEl>
                                          <p:spTgt spid="845176"/>
                                        </p:tgtEl>
                                        <p:attrNameLst>
                                          <p:attrName>style.visibility</p:attrName>
                                        </p:attrNameLst>
                                      </p:cBhvr>
                                      <p:to>
                                        <p:strVal val="visible"/>
                                      </p:to>
                                    </p:set>
                                  </p:childTnLst>
                                </p:cTn>
                              </p:par>
                              <p:par>
                                <p:cTn id="353" presetID="1" presetClass="entr" presetSubtype="0" fill="hold" grpId="0" nodeType="withEffect">
                                  <p:stCondLst>
                                    <p:cond delay="0"/>
                                  </p:stCondLst>
                                  <p:childTnLst>
                                    <p:set>
                                      <p:cBhvr>
                                        <p:cTn id="354" dur="1" fill="hold">
                                          <p:stCondLst>
                                            <p:cond delay="0"/>
                                          </p:stCondLst>
                                        </p:cTn>
                                        <p:tgtEl>
                                          <p:spTgt spid="845177"/>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845178"/>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845179"/>
                                        </p:tgtEl>
                                        <p:attrNameLst>
                                          <p:attrName>style.visibility</p:attrName>
                                        </p:attrNameLst>
                                      </p:cBhvr>
                                      <p:to>
                                        <p:strVal val="visible"/>
                                      </p:to>
                                    </p:set>
                                  </p:childTnLst>
                                </p:cTn>
                              </p:par>
                              <p:par>
                                <p:cTn id="359" presetID="1" presetClass="entr" presetSubtype="0" fill="hold" grpId="0" nodeType="withEffect">
                                  <p:stCondLst>
                                    <p:cond delay="0"/>
                                  </p:stCondLst>
                                  <p:childTnLst>
                                    <p:set>
                                      <p:cBhvr>
                                        <p:cTn id="360" dur="1" fill="hold">
                                          <p:stCondLst>
                                            <p:cond delay="0"/>
                                          </p:stCondLst>
                                        </p:cTn>
                                        <p:tgtEl>
                                          <p:spTgt spid="845180"/>
                                        </p:tgtEl>
                                        <p:attrNameLst>
                                          <p:attrName>style.visibility</p:attrName>
                                        </p:attrNameLst>
                                      </p:cBhvr>
                                      <p:to>
                                        <p:strVal val="visible"/>
                                      </p:to>
                                    </p:set>
                                  </p:childTnLst>
                                </p:cTn>
                              </p:par>
                              <p:par>
                                <p:cTn id="361" presetID="1" presetClass="entr" presetSubtype="0" fill="hold" grpId="0" nodeType="withEffect">
                                  <p:stCondLst>
                                    <p:cond delay="0"/>
                                  </p:stCondLst>
                                  <p:childTnLst>
                                    <p:set>
                                      <p:cBhvr>
                                        <p:cTn id="362" dur="1" fill="hold">
                                          <p:stCondLst>
                                            <p:cond delay="0"/>
                                          </p:stCondLst>
                                        </p:cTn>
                                        <p:tgtEl>
                                          <p:spTgt spid="845181"/>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845182"/>
                                        </p:tgtEl>
                                        <p:attrNameLst>
                                          <p:attrName>style.visibility</p:attrName>
                                        </p:attrNameLst>
                                      </p:cBhvr>
                                      <p:to>
                                        <p:strVal val="visible"/>
                                      </p:to>
                                    </p:set>
                                  </p:childTnLst>
                                </p:cTn>
                              </p:par>
                              <p:par>
                                <p:cTn id="365" presetID="1" presetClass="entr" presetSubtype="0" fill="hold" grpId="0" nodeType="withEffect">
                                  <p:stCondLst>
                                    <p:cond delay="0"/>
                                  </p:stCondLst>
                                  <p:childTnLst>
                                    <p:set>
                                      <p:cBhvr>
                                        <p:cTn id="366" dur="1" fill="hold">
                                          <p:stCondLst>
                                            <p:cond delay="0"/>
                                          </p:stCondLst>
                                        </p:cTn>
                                        <p:tgtEl>
                                          <p:spTgt spid="845183"/>
                                        </p:tgtEl>
                                        <p:attrNameLst>
                                          <p:attrName>style.visibility</p:attrName>
                                        </p:attrNameLst>
                                      </p:cBhvr>
                                      <p:to>
                                        <p:strVal val="visible"/>
                                      </p:to>
                                    </p:set>
                                  </p:childTnLst>
                                </p:cTn>
                              </p:par>
                              <p:par>
                                <p:cTn id="367" presetID="1" presetClass="entr" presetSubtype="0" fill="hold" grpId="0" nodeType="withEffect">
                                  <p:stCondLst>
                                    <p:cond delay="0"/>
                                  </p:stCondLst>
                                  <p:childTnLst>
                                    <p:set>
                                      <p:cBhvr>
                                        <p:cTn id="368" dur="1" fill="hold">
                                          <p:stCondLst>
                                            <p:cond delay="0"/>
                                          </p:stCondLst>
                                        </p:cTn>
                                        <p:tgtEl>
                                          <p:spTgt spid="845184"/>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845185"/>
                                        </p:tgtEl>
                                        <p:attrNameLst>
                                          <p:attrName>style.visibility</p:attrName>
                                        </p:attrNameLst>
                                      </p:cBhvr>
                                      <p:to>
                                        <p:strVal val="visible"/>
                                      </p:to>
                                    </p:set>
                                  </p:childTnLst>
                                </p:cTn>
                              </p:par>
                              <p:par>
                                <p:cTn id="371" presetID="1" presetClass="entr" presetSubtype="0" fill="hold" grpId="0" nodeType="withEffect">
                                  <p:stCondLst>
                                    <p:cond delay="0"/>
                                  </p:stCondLst>
                                  <p:childTnLst>
                                    <p:set>
                                      <p:cBhvr>
                                        <p:cTn id="372" dur="1" fill="hold">
                                          <p:stCondLst>
                                            <p:cond delay="0"/>
                                          </p:stCondLst>
                                        </p:cTn>
                                        <p:tgtEl>
                                          <p:spTgt spid="845186"/>
                                        </p:tgtEl>
                                        <p:attrNameLst>
                                          <p:attrName>style.visibility</p:attrName>
                                        </p:attrNameLst>
                                      </p:cBhvr>
                                      <p:to>
                                        <p:strVal val="visible"/>
                                      </p:to>
                                    </p:set>
                                  </p:childTnLst>
                                </p:cTn>
                              </p:par>
                              <p:par>
                                <p:cTn id="373" presetID="1" presetClass="entr" presetSubtype="0" fill="hold" grpId="0" nodeType="withEffect">
                                  <p:stCondLst>
                                    <p:cond delay="0"/>
                                  </p:stCondLst>
                                  <p:childTnLst>
                                    <p:set>
                                      <p:cBhvr>
                                        <p:cTn id="374" dur="1" fill="hold">
                                          <p:stCondLst>
                                            <p:cond delay="0"/>
                                          </p:stCondLst>
                                        </p:cTn>
                                        <p:tgtEl>
                                          <p:spTgt spid="845226"/>
                                        </p:tgtEl>
                                        <p:attrNameLst>
                                          <p:attrName>style.visibility</p:attrName>
                                        </p:attrNameLst>
                                      </p:cBhvr>
                                      <p:to>
                                        <p:strVal val="visible"/>
                                      </p:to>
                                    </p:set>
                                  </p:childTnLst>
                                </p:cTn>
                              </p:par>
                              <p:par>
                                <p:cTn id="375" presetID="1" presetClass="entr" presetSubtype="0" fill="hold" grpId="0" nodeType="withEffect">
                                  <p:stCondLst>
                                    <p:cond delay="0"/>
                                  </p:stCondLst>
                                  <p:childTnLst>
                                    <p:set>
                                      <p:cBhvr>
                                        <p:cTn id="376" dur="1" fill="hold">
                                          <p:stCondLst>
                                            <p:cond delay="0"/>
                                          </p:stCondLst>
                                        </p:cTn>
                                        <p:tgtEl>
                                          <p:spTgt spid="845227"/>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845228"/>
                                        </p:tgtEl>
                                        <p:attrNameLst>
                                          <p:attrName>style.visibility</p:attrName>
                                        </p:attrNameLst>
                                      </p:cBhvr>
                                      <p:to>
                                        <p:strVal val="visible"/>
                                      </p:to>
                                    </p:set>
                                  </p:childTnLst>
                                </p:cTn>
                              </p:par>
                              <p:par>
                                <p:cTn id="379" presetID="1" presetClass="entr" presetSubtype="0" fill="hold" grpId="0" nodeType="withEffect">
                                  <p:stCondLst>
                                    <p:cond delay="0"/>
                                  </p:stCondLst>
                                  <p:childTnLst>
                                    <p:set>
                                      <p:cBhvr>
                                        <p:cTn id="380" dur="1" fill="hold">
                                          <p:stCondLst>
                                            <p:cond delay="0"/>
                                          </p:stCondLst>
                                        </p:cTn>
                                        <p:tgtEl>
                                          <p:spTgt spid="845229"/>
                                        </p:tgtEl>
                                        <p:attrNameLst>
                                          <p:attrName>style.visibility</p:attrName>
                                        </p:attrNameLst>
                                      </p:cBhvr>
                                      <p:to>
                                        <p:strVal val="visible"/>
                                      </p:to>
                                    </p:set>
                                  </p:childTnLst>
                                </p:cTn>
                              </p:par>
                              <p:par>
                                <p:cTn id="381" presetID="1" presetClass="entr" presetSubtype="0" fill="hold" grpId="0" nodeType="withEffect">
                                  <p:stCondLst>
                                    <p:cond delay="0"/>
                                  </p:stCondLst>
                                  <p:childTnLst>
                                    <p:set>
                                      <p:cBhvr>
                                        <p:cTn id="382" dur="1" fill="hold">
                                          <p:stCondLst>
                                            <p:cond delay="0"/>
                                          </p:stCondLst>
                                        </p:cTn>
                                        <p:tgtEl>
                                          <p:spTgt spid="845230"/>
                                        </p:tgtEl>
                                        <p:attrNameLst>
                                          <p:attrName>style.visibility</p:attrName>
                                        </p:attrNameLst>
                                      </p:cBhvr>
                                      <p:to>
                                        <p:strVal val="visible"/>
                                      </p:to>
                                    </p:set>
                                  </p:childTnLst>
                                </p:cTn>
                              </p:par>
                              <p:par>
                                <p:cTn id="383" presetID="1" presetClass="entr" presetSubtype="0" fill="hold" grpId="0" nodeType="withEffect">
                                  <p:stCondLst>
                                    <p:cond delay="0"/>
                                  </p:stCondLst>
                                  <p:childTnLst>
                                    <p:set>
                                      <p:cBhvr>
                                        <p:cTn id="384" dur="1" fill="hold">
                                          <p:stCondLst>
                                            <p:cond delay="0"/>
                                          </p:stCondLst>
                                        </p:cTn>
                                        <p:tgtEl>
                                          <p:spTgt spid="845231"/>
                                        </p:tgtEl>
                                        <p:attrNameLst>
                                          <p:attrName>style.visibility</p:attrName>
                                        </p:attrNameLst>
                                      </p:cBhvr>
                                      <p:to>
                                        <p:strVal val="visible"/>
                                      </p:to>
                                    </p:set>
                                  </p:childTnLst>
                                </p:cTn>
                              </p:par>
                              <p:par>
                                <p:cTn id="385" presetID="1" presetClass="entr" presetSubtype="0" fill="hold" grpId="0" nodeType="withEffect">
                                  <p:stCondLst>
                                    <p:cond delay="0"/>
                                  </p:stCondLst>
                                  <p:childTnLst>
                                    <p:set>
                                      <p:cBhvr>
                                        <p:cTn id="386" dur="1" fill="hold">
                                          <p:stCondLst>
                                            <p:cond delay="0"/>
                                          </p:stCondLst>
                                        </p:cTn>
                                        <p:tgtEl>
                                          <p:spTgt spid="845232"/>
                                        </p:tgtEl>
                                        <p:attrNameLst>
                                          <p:attrName>style.visibility</p:attrName>
                                        </p:attrNameLst>
                                      </p:cBhvr>
                                      <p:to>
                                        <p:strVal val="visible"/>
                                      </p:to>
                                    </p:set>
                                  </p:childTnLst>
                                </p:cTn>
                              </p:par>
                              <p:par>
                                <p:cTn id="387" presetID="1" presetClass="entr" presetSubtype="0" fill="hold" grpId="0" nodeType="withEffect">
                                  <p:stCondLst>
                                    <p:cond delay="0"/>
                                  </p:stCondLst>
                                  <p:childTnLst>
                                    <p:set>
                                      <p:cBhvr>
                                        <p:cTn id="388" dur="1" fill="hold">
                                          <p:stCondLst>
                                            <p:cond delay="0"/>
                                          </p:stCondLst>
                                        </p:cTn>
                                        <p:tgtEl>
                                          <p:spTgt spid="845233"/>
                                        </p:tgtEl>
                                        <p:attrNameLst>
                                          <p:attrName>style.visibility</p:attrName>
                                        </p:attrNameLst>
                                      </p:cBhvr>
                                      <p:to>
                                        <p:strVal val="visible"/>
                                      </p:to>
                                    </p:set>
                                  </p:childTnLst>
                                </p:cTn>
                              </p:par>
                              <p:par>
                                <p:cTn id="389" presetID="1" presetClass="entr" presetSubtype="0" fill="hold" grpId="0" nodeType="withEffect">
                                  <p:stCondLst>
                                    <p:cond delay="0"/>
                                  </p:stCondLst>
                                  <p:childTnLst>
                                    <p:set>
                                      <p:cBhvr>
                                        <p:cTn id="390" dur="1" fill="hold">
                                          <p:stCondLst>
                                            <p:cond delay="0"/>
                                          </p:stCondLst>
                                        </p:cTn>
                                        <p:tgtEl>
                                          <p:spTgt spid="845234"/>
                                        </p:tgtEl>
                                        <p:attrNameLst>
                                          <p:attrName>style.visibility</p:attrName>
                                        </p:attrNameLst>
                                      </p:cBhvr>
                                      <p:to>
                                        <p:strVal val="visible"/>
                                      </p:to>
                                    </p:set>
                                  </p:childTnLst>
                                </p:cTn>
                              </p:par>
                              <p:par>
                                <p:cTn id="391" presetID="1" presetClass="entr" presetSubtype="0" fill="hold" grpId="0" nodeType="withEffect">
                                  <p:stCondLst>
                                    <p:cond delay="0"/>
                                  </p:stCondLst>
                                  <p:childTnLst>
                                    <p:set>
                                      <p:cBhvr>
                                        <p:cTn id="392" dur="1" fill="hold">
                                          <p:stCondLst>
                                            <p:cond delay="0"/>
                                          </p:stCondLst>
                                        </p:cTn>
                                        <p:tgtEl>
                                          <p:spTgt spid="845235"/>
                                        </p:tgtEl>
                                        <p:attrNameLst>
                                          <p:attrName>style.visibility</p:attrName>
                                        </p:attrNameLst>
                                      </p:cBhvr>
                                      <p:to>
                                        <p:strVal val="visible"/>
                                      </p:to>
                                    </p:set>
                                  </p:childTnLst>
                                </p:cTn>
                              </p:par>
                              <p:par>
                                <p:cTn id="393" presetID="1" presetClass="entr" presetSubtype="0" fill="hold" grpId="0" nodeType="withEffect">
                                  <p:stCondLst>
                                    <p:cond delay="0"/>
                                  </p:stCondLst>
                                  <p:childTnLst>
                                    <p:set>
                                      <p:cBhvr>
                                        <p:cTn id="394" dur="1" fill="hold">
                                          <p:stCondLst>
                                            <p:cond delay="0"/>
                                          </p:stCondLst>
                                        </p:cTn>
                                        <p:tgtEl>
                                          <p:spTgt spid="845236"/>
                                        </p:tgtEl>
                                        <p:attrNameLst>
                                          <p:attrName>style.visibility</p:attrName>
                                        </p:attrNameLst>
                                      </p:cBhvr>
                                      <p:to>
                                        <p:strVal val="visible"/>
                                      </p:to>
                                    </p:set>
                                  </p:childTnLst>
                                </p:cTn>
                              </p:par>
                              <p:par>
                                <p:cTn id="395" presetID="1" presetClass="entr" presetSubtype="0" fill="hold" grpId="0" nodeType="withEffect">
                                  <p:stCondLst>
                                    <p:cond delay="0"/>
                                  </p:stCondLst>
                                  <p:childTnLst>
                                    <p:set>
                                      <p:cBhvr>
                                        <p:cTn id="396" dur="1" fill="hold">
                                          <p:stCondLst>
                                            <p:cond delay="0"/>
                                          </p:stCondLst>
                                        </p:cTn>
                                        <p:tgtEl>
                                          <p:spTgt spid="845237"/>
                                        </p:tgtEl>
                                        <p:attrNameLst>
                                          <p:attrName>style.visibility</p:attrName>
                                        </p:attrNameLst>
                                      </p:cBhvr>
                                      <p:to>
                                        <p:strVal val="visible"/>
                                      </p:to>
                                    </p:set>
                                  </p:childTnLst>
                                </p:cTn>
                              </p:par>
                              <p:par>
                                <p:cTn id="397" presetID="1" presetClass="entr" presetSubtype="0" fill="hold" grpId="0" nodeType="withEffect">
                                  <p:stCondLst>
                                    <p:cond delay="0"/>
                                  </p:stCondLst>
                                  <p:childTnLst>
                                    <p:set>
                                      <p:cBhvr>
                                        <p:cTn id="398" dur="1" fill="hold">
                                          <p:stCondLst>
                                            <p:cond delay="0"/>
                                          </p:stCondLst>
                                        </p:cTn>
                                        <p:tgtEl>
                                          <p:spTgt spid="845238"/>
                                        </p:tgtEl>
                                        <p:attrNameLst>
                                          <p:attrName>style.visibility</p:attrName>
                                        </p:attrNameLst>
                                      </p:cBhvr>
                                      <p:to>
                                        <p:strVal val="visible"/>
                                      </p:to>
                                    </p:set>
                                  </p:childTnLst>
                                </p:cTn>
                              </p:par>
                              <p:par>
                                <p:cTn id="399" presetID="1" presetClass="entr" presetSubtype="0" fill="hold" grpId="0" nodeType="withEffect">
                                  <p:stCondLst>
                                    <p:cond delay="0"/>
                                  </p:stCondLst>
                                  <p:childTnLst>
                                    <p:set>
                                      <p:cBhvr>
                                        <p:cTn id="400" dur="1" fill="hold">
                                          <p:stCondLst>
                                            <p:cond delay="0"/>
                                          </p:stCondLst>
                                        </p:cTn>
                                        <p:tgtEl>
                                          <p:spTgt spid="845239"/>
                                        </p:tgtEl>
                                        <p:attrNameLst>
                                          <p:attrName>style.visibility</p:attrName>
                                        </p:attrNameLst>
                                      </p:cBhvr>
                                      <p:to>
                                        <p:strVal val="visible"/>
                                      </p:to>
                                    </p:set>
                                  </p:childTnLst>
                                </p:cTn>
                              </p:par>
                              <p:par>
                                <p:cTn id="401" presetID="1" presetClass="entr" presetSubtype="0" fill="hold" grpId="0" nodeType="withEffect">
                                  <p:stCondLst>
                                    <p:cond delay="0"/>
                                  </p:stCondLst>
                                  <p:childTnLst>
                                    <p:set>
                                      <p:cBhvr>
                                        <p:cTn id="402" dur="1" fill="hold">
                                          <p:stCondLst>
                                            <p:cond delay="0"/>
                                          </p:stCondLst>
                                        </p:cTn>
                                        <p:tgtEl>
                                          <p:spTgt spid="845225"/>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845174"/>
                                        </p:tgtEl>
                                        <p:attrNameLst>
                                          <p:attrName>style.visibility</p:attrName>
                                        </p:attrNameLst>
                                      </p:cBhvr>
                                      <p:to>
                                        <p:strVal val="visible"/>
                                      </p:to>
                                    </p:set>
                                  </p:childTnLst>
                                </p:cTn>
                              </p:par>
                            </p:childTnLst>
                          </p:cTn>
                        </p:par>
                      </p:childTnLst>
                    </p:cTn>
                  </p:par>
                  <p:par>
                    <p:cTn id="405" fill="hold" nodeType="clickPar">
                      <p:stCondLst>
                        <p:cond delay="indefinite"/>
                      </p:stCondLst>
                      <p:childTnLst>
                        <p:par>
                          <p:cTn id="406" fill="hold" nodeType="withGroup">
                            <p:stCondLst>
                              <p:cond delay="0"/>
                            </p:stCondLst>
                            <p:childTnLst>
                              <p:par>
                                <p:cTn id="407" presetID="1" presetClass="entr" presetSubtype="0" fill="hold" grpId="0" nodeType="clickEffect">
                                  <p:stCondLst>
                                    <p:cond delay="0"/>
                                  </p:stCondLst>
                                  <p:childTnLst>
                                    <p:set>
                                      <p:cBhvr>
                                        <p:cTn id="408" dur="1" fill="hold">
                                          <p:stCondLst>
                                            <p:cond delay="0"/>
                                          </p:stCondLst>
                                        </p:cTn>
                                        <p:tgtEl>
                                          <p:spTgt spid="845169"/>
                                        </p:tgtEl>
                                        <p:attrNameLst>
                                          <p:attrName>style.visibility</p:attrName>
                                        </p:attrNameLst>
                                      </p:cBhvr>
                                      <p:to>
                                        <p:strVal val="visible"/>
                                      </p:to>
                                    </p:set>
                                  </p:childTnLst>
                                </p:cTn>
                              </p:par>
                              <p:par>
                                <p:cTn id="409" presetID="1" presetClass="entr" presetSubtype="0" fill="hold" grpId="0" nodeType="withEffect">
                                  <p:stCondLst>
                                    <p:cond delay="0"/>
                                  </p:stCondLst>
                                  <p:childTnLst>
                                    <p:set>
                                      <p:cBhvr>
                                        <p:cTn id="410" dur="1" fill="hold">
                                          <p:stCondLst>
                                            <p:cond delay="0"/>
                                          </p:stCondLst>
                                        </p:cTn>
                                        <p:tgtEl>
                                          <p:spTgt spid="845173"/>
                                        </p:tgtEl>
                                        <p:attrNameLst>
                                          <p:attrName>style.visibility</p:attrName>
                                        </p:attrNameLst>
                                      </p:cBhvr>
                                      <p:to>
                                        <p:strVal val="visible"/>
                                      </p:to>
                                    </p:set>
                                  </p:childTnLst>
                                </p:cTn>
                              </p:par>
                              <p:par>
                                <p:cTn id="411" presetID="1" presetClass="entr" presetSubtype="0" fill="hold" grpId="0" nodeType="withEffect">
                                  <p:stCondLst>
                                    <p:cond delay="0"/>
                                  </p:stCondLst>
                                  <p:childTnLst>
                                    <p:set>
                                      <p:cBhvr>
                                        <p:cTn id="412" dur="1" fill="hold">
                                          <p:stCondLst>
                                            <p:cond delay="0"/>
                                          </p:stCondLst>
                                        </p:cTn>
                                        <p:tgtEl>
                                          <p:spTgt spid="845220"/>
                                        </p:tgtEl>
                                        <p:attrNameLst>
                                          <p:attrName>style.visibility</p:attrName>
                                        </p:attrNameLst>
                                      </p:cBhvr>
                                      <p:to>
                                        <p:strVal val="visible"/>
                                      </p:to>
                                    </p:set>
                                  </p:childTnLst>
                                </p:cTn>
                              </p:par>
                              <p:par>
                                <p:cTn id="413" presetID="1" presetClass="entr" presetSubtype="0" fill="hold" grpId="0" nodeType="withEffect">
                                  <p:stCondLst>
                                    <p:cond delay="0"/>
                                  </p:stCondLst>
                                  <p:childTnLst>
                                    <p:set>
                                      <p:cBhvr>
                                        <p:cTn id="414" dur="1" fill="hold">
                                          <p:stCondLst>
                                            <p:cond delay="0"/>
                                          </p:stCondLst>
                                        </p:cTn>
                                        <p:tgtEl>
                                          <p:spTgt spid="845187"/>
                                        </p:tgtEl>
                                        <p:attrNameLst>
                                          <p:attrName>style.visibility</p:attrName>
                                        </p:attrNameLst>
                                      </p:cBhvr>
                                      <p:to>
                                        <p:strVal val="visible"/>
                                      </p:to>
                                    </p:set>
                                  </p:childTnLst>
                                </p:cTn>
                              </p:par>
                              <p:par>
                                <p:cTn id="415" presetID="1" presetClass="entr" presetSubtype="0" fill="hold" grpId="0" nodeType="withEffect">
                                  <p:stCondLst>
                                    <p:cond delay="0"/>
                                  </p:stCondLst>
                                  <p:childTnLst>
                                    <p:set>
                                      <p:cBhvr>
                                        <p:cTn id="416" dur="1" fill="hold">
                                          <p:stCondLst>
                                            <p:cond delay="0"/>
                                          </p:stCondLst>
                                        </p:cTn>
                                        <p:tgtEl>
                                          <p:spTgt spid="845188"/>
                                        </p:tgtEl>
                                        <p:attrNameLst>
                                          <p:attrName>style.visibility</p:attrName>
                                        </p:attrNameLst>
                                      </p:cBhvr>
                                      <p:to>
                                        <p:strVal val="visible"/>
                                      </p:to>
                                    </p:set>
                                  </p:childTnLst>
                                </p:cTn>
                              </p:par>
                              <p:par>
                                <p:cTn id="417" presetID="1" presetClass="entr" presetSubtype="0" fill="hold" grpId="0" nodeType="withEffect">
                                  <p:stCondLst>
                                    <p:cond delay="0"/>
                                  </p:stCondLst>
                                  <p:childTnLst>
                                    <p:set>
                                      <p:cBhvr>
                                        <p:cTn id="418" dur="1" fill="hold">
                                          <p:stCondLst>
                                            <p:cond delay="0"/>
                                          </p:stCondLst>
                                        </p:cTn>
                                        <p:tgtEl>
                                          <p:spTgt spid="845189"/>
                                        </p:tgtEl>
                                        <p:attrNameLst>
                                          <p:attrName>style.visibility</p:attrName>
                                        </p:attrNameLst>
                                      </p:cBhvr>
                                      <p:to>
                                        <p:strVal val="visible"/>
                                      </p:to>
                                    </p:set>
                                  </p:childTnLst>
                                </p:cTn>
                              </p:par>
                              <p:par>
                                <p:cTn id="419" presetID="1" presetClass="entr" presetSubtype="0" fill="hold" grpId="0" nodeType="withEffect">
                                  <p:stCondLst>
                                    <p:cond delay="0"/>
                                  </p:stCondLst>
                                  <p:childTnLst>
                                    <p:set>
                                      <p:cBhvr>
                                        <p:cTn id="420" dur="1" fill="hold">
                                          <p:stCondLst>
                                            <p:cond delay="0"/>
                                          </p:stCondLst>
                                        </p:cTn>
                                        <p:tgtEl>
                                          <p:spTgt spid="845190"/>
                                        </p:tgtEl>
                                        <p:attrNameLst>
                                          <p:attrName>style.visibility</p:attrName>
                                        </p:attrNameLst>
                                      </p:cBhvr>
                                      <p:to>
                                        <p:strVal val="visible"/>
                                      </p:to>
                                    </p:set>
                                  </p:childTnLst>
                                </p:cTn>
                              </p:par>
                              <p:par>
                                <p:cTn id="421" presetID="1" presetClass="entr" presetSubtype="0" fill="hold" grpId="0" nodeType="withEffect">
                                  <p:stCondLst>
                                    <p:cond delay="0"/>
                                  </p:stCondLst>
                                  <p:childTnLst>
                                    <p:set>
                                      <p:cBhvr>
                                        <p:cTn id="422" dur="1" fill="hold">
                                          <p:stCondLst>
                                            <p:cond delay="0"/>
                                          </p:stCondLst>
                                        </p:cTn>
                                        <p:tgtEl>
                                          <p:spTgt spid="845191"/>
                                        </p:tgtEl>
                                        <p:attrNameLst>
                                          <p:attrName>style.visibility</p:attrName>
                                        </p:attrNameLst>
                                      </p:cBhvr>
                                      <p:to>
                                        <p:strVal val="visible"/>
                                      </p:to>
                                    </p:set>
                                  </p:childTnLst>
                                </p:cTn>
                              </p:par>
                              <p:par>
                                <p:cTn id="423" presetID="1" presetClass="entr" presetSubtype="0" fill="hold" grpId="0" nodeType="withEffect">
                                  <p:stCondLst>
                                    <p:cond delay="0"/>
                                  </p:stCondLst>
                                  <p:childTnLst>
                                    <p:set>
                                      <p:cBhvr>
                                        <p:cTn id="424" dur="1" fill="hold">
                                          <p:stCondLst>
                                            <p:cond delay="0"/>
                                          </p:stCondLst>
                                        </p:cTn>
                                        <p:tgtEl>
                                          <p:spTgt spid="845192"/>
                                        </p:tgtEl>
                                        <p:attrNameLst>
                                          <p:attrName>style.visibility</p:attrName>
                                        </p:attrNameLst>
                                      </p:cBhvr>
                                      <p:to>
                                        <p:strVal val="visible"/>
                                      </p:to>
                                    </p:set>
                                  </p:childTnLst>
                                </p:cTn>
                              </p:par>
                              <p:par>
                                <p:cTn id="425" presetID="1" presetClass="entr" presetSubtype="0" fill="hold" grpId="0" nodeType="withEffect">
                                  <p:stCondLst>
                                    <p:cond delay="0"/>
                                  </p:stCondLst>
                                  <p:childTnLst>
                                    <p:set>
                                      <p:cBhvr>
                                        <p:cTn id="426" dur="1" fill="hold">
                                          <p:stCondLst>
                                            <p:cond delay="0"/>
                                          </p:stCondLst>
                                        </p:cTn>
                                        <p:tgtEl>
                                          <p:spTgt spid="845193"/>
                                        </p:tgtEl>
                                        <p:attrNameLst>
                                          <p:attrName>style.visibility</p:attrName>
                                        </p:attrNameLst>
                                      </p:cBhvr>
                                      <p:to>
                                        <p:strVal val="visible"/>
                                      </p:to>
                                    </p:set>
                                  </p:childTnLst>
                                </p:cTn>
                              </p:par>
                              <p:par>
                                <p:cTn id="427" presetID="1" presetClass="entr" presetSubtype="0" fill="hold" grpId="0" nodeType="withEffect">
                                  <p:stCondLst>
                                    <p:cond delay="0"/>
                                  </p:stCondLst>
                                  <p:childTnLst>
                                    <p:set>
                                      <p:cBhvr>
                                        <p:cTn id="428" dur="1" fill="hold">
                                          <p:stCondLst>
                                            <p:cond delay="0"/>
                                          </p:stCondLst>
                                        </p:cTn>
                                        <p:tgtEl>
                                          <p:spTgt spid="845194"/>
                                        </p:tgtEl>
                                        <p:attrNameLst>
                                          <p:attrName>style.visibility</p:attrName>
                                        </p:attrNameLst>
                                      </p:cBhvr>
                                      <p:to>
                                        <p:strVal val="visible"/>
                                      </p:to>
                                    </p:set>
                                  </p:childTnLst>
                                </p:cTn>
                              </p:par>
                              <p:par>
                                <p:cTn id="429" presetID="1" presetClass="entr" presetSubtype="0" fill="hold" grpId="0" nodeType="withEffect">
                                  <p:stCondLst>
                                    <p:cond delay="0"/>
                                  </p:stCondLst>
                                  <p:childTnLst>
                                    <p:set>
                                      <p:cBhvr>
                                        <p:cTn id="430" dur="1" fill="hold">
                                          <p:stCondLst>
                                            <p:cond delay="0"/>
                                          </p:stCondLst>
                                        </p:cTn>
                                        <p:tgtEl>
                                          <p:spTgt spid="845195"/>
                                        </p:tgtEl>
                                        <p:attrNameLst>
                                          <p:attrName>style.visibility</p:attrName>
                                        </p:attrNameLst>
                                      </p:cBhvr>
                                      <p:to>
                                        <p:strVal val="visible"/>
                                      </p:to>
                                    </p:set>
                                  </p:childTnLst>
                                </p:cTn>
                              </p:par>
                              <p:par>
                                <p:cTn id="431" presetID="1" presetClass="entr" presetSubtype="0" fill="hold" grpId="0" nodeType="withEffect">
                                  <p:stCondLst>
                                    <p:cond delay="0"/>
                                  </p:stCondLst>
                                  <p:childTnLst>
                                    <p:set>
                                      <p:cBhvr>
                                        <p:cTn id="432" dur="1" fill="hold">
                                          <p:stCondLst>
                                            <p:cond delay="0"/>
                                          </p:stCondLst>
                                        </p:cTn>
                                        <p:tgtEl>
                                          <p:spTgt spid="845196"/>
                                        </p:tgtEl>
                                        <p:attrNameLst>
                                          <p:attrName>style.visibility</p:attrName>
                                        </p:attrNameLst>
                                      </p:cBhvr>
                                      <p:to>
                                        <p:strVal val="visible"/>
                                      </p:to>
                                    </p:set>
                                  </p:childTnLst>
                                </p:cTn>
                              </p:par>
                              <p:par>
                                <p:cTn id="433" presetID="1" presetClass="entr" presetSubtype="0" fill="hold" grpId="0" nodeType="withEffect">
                                  <p:stCondLst>
                                    <p:cond delay="0"/>
                                  </p:stCondLst>
                                  <p:childTnLst>
                                    <p:set>
                                      <p:cBhvr>
                                        <p:cTn id="434" dur="1" fill="hold">
                                          <p:stCondLst>
                                            <p:cond delay="0"/>
                                          </p:stCondLst>
                                        </p:cTn>
                                        <p:tgtEl>
                                          <p:spTgt spid="845197"/>
                                        </p:tgtEl>
                                        <p:attrNameLst>
                                          <p:attrName>style.visibility</p:attrName>
                                        </p:attrNameLst>
                                      </p:cBhvr>
                                      <p:to>
                                        <p:strVal val="visible"/>
                                      </p:to>
                                    </p:set>
                                  </p:childTnLst>
                                </p:cTn>
                              </p:par>
                              <p:par>
                                <p:cTn id="435" presetID="1" presetClass="entr" presetSubtype="0" fill="hold" grpId="0" nodeType="withEffect">
                                  <p:stCondLst>
                                    <p:cond delay="0"/>
                                  </p:stCondLst>
                                  <p:childTnLst>
                                    <p:set>
                                      <p:cBhvr>
                                        <p:cTn id="436" dur="1" fill="hold">
                                          <p:stCondLst>
                                            <p:cond delay="0"/>
                                          </p:stCondLst>
                                        </p:cTn>
                                        <p:tgtEl>
                                          <p:spTgt spid="845198"/>
                                        </p:tgtEl>
                                        <p:attrNameLst>
                                          <p:attrName>style.visibility</p:attrName>
                                        </p:attrNameLst>
                                      </p:cBhvr>
                                      <p:to>
                                        <p:strVal val="visible"/>
                                      </p:to>
                                    </p:set>
                                  </p:childTnLst>
                                </p:cTn>
                              </p:par>
                              <p:par>
                                <p:cTn id="437" presetID="1" presetClass="entr" presetSubtype="0" fill="hold" grpId="0" nodeType="withEffect">
                                  <p:stCondLst>
                                    <p:cond delay="0"/>
                                  </p:stCondLst>
                                  <p:childTnLst>
                                    <p:set>
                                      <p:cBhvr>
                                        <p:cTn id="438" dur="1" fill="hold">
                                          <p:stCondLst>
                                            <p:cond delay="0"/>
                                          </p:stCondLst>
                                        </p:cTn>
                                        <p:tgtEl>
                                          <p:spTgt spid="845199"/>
                                        </p:tgtEl>
                                        <p:attrNameLst>
                                          <p:attrName>style.visibility</p:attrName>
                                        </p:attrNameLst>
                                      </p:cBhvr>
                                      <p:to>
                                        <p:strVal val="visible"/>
                                      </p:to>
                                    </p:set>
                                  </p:childTnLst>
                                </p:cTn>
                              </p:par>
                              <p:par>
                                <p:cTn id="439" presetID="1" presetClass="entr" presetSubtype="0" fill="hold" grpId="0" nodeType="withEffect">
                                  <p:stCondLst>
                                    <p:cond delay="0"/>
                                  </p:stCondLst>
                                  <p:childTnLst>
                                    <p:set>
                                      <p:cBhvr>
                                        <p:cTn id="440" dur="1" fill="hold">
                                          <p:stCondLst>
                                            <p:cond delay="0"/>
                                          </p:stCondLst>
                                        </p:cTn>
                                        <p:tgtEl>
                                          <p:spTgt spid="845200"/>
                                        </p:tgtEl>
                                        <p:attrNameLst>
                                          <p:attrName>style.visibility</p:attrName>
                                        </p:attrNameLst>
                                      </p:cBhvr>
                                      <p:to>
                                        <p:strVal val="visible"/>
                                      </p:to>
                                    </p:set>
                                  </p:childTnLst>
                                </p:cTn>
                              </p:par>
                              <p:par>
                                <p:cTn id="441" presetID="1" presetClass="entr" presetSubtype="0" fill="hold" grpId="0" nodeType="withEffect">
                                  <p:stCondLst>
                                    <p:cond delay="0"/>
                                  </p:stCondLst>
                                  <p:childTnLst>
                                    <p:set>
                                      <p:cBhvr>
                                        <p:cTn id="442" dur="1" fill="hold">
                                          <p:stCondLst>
                                            <p:cond delay="0"/>
                                          </p:stCondLst>
                                        </p:cTn>
                                        <p:tgtEl>
                                          <p:spTgt spid="845201"/>
                                        </p:tgtEl>
                                        <p:attrNameLst>
                                          <p:attrName>style.visibility</p:attrName>
                                        </p:attrNameLst>
                                      </p:cBhvr>
                                      <p:to>
                                        <p:strVal val="visible"/>
                                      </p:to>
                                    </p:set>
                                  </p:childTnLst>
                                </p:cTn>
                              </p:par>
                              <p:par>
                                <p:cTn id="443" presetID="1" presetClass="entr" presetSubtype="0" fill="hold" grpId="0" nodeType="withEffect">
                                  <p:stCondLst>
                                    <p:cond delay="0"/>
                                  </p:stCondLst>
                                  <p:childTnLst>
                                    <p:set>
                                      <p:cBhvr>
                                        <p:cTn id="444" dur="1" fill="hold">
                                          <p:stCondLst>
                                            <p:cond delay="0"/>
                                          </p:stCondLst>
                                        </p:cTn>
                                        <p:tgtEl>
                                          <p:spTgt spid="845202"/>
                                        </p:tgtEl>
                                        <p:attrNameLst>
                                          <p:attrName>style.visibility</p:attrName>
                                        </p:attrNameLst>
                                      </p:cBhvr>
                                      <p:to>
                                        <p:strVal val="visible"/>
                                      </p:to>
                                    </p:set>
                                  </p:childTnLst>
                                </p:cTn>
                              </p:par>
                              <p:par>
                                <p:cTn id="445" presetID="1" presetClass="entr" presetSubtype="0" fill="hold" grpId="0" nodeType="withEffect">
                                  <p:stCondLst>
                                    <p:cond delay="0"/>
                                  </p:stCondLst>
                                  <p:childTnLst>
                                    <p:set>
                                      <p:cBhvr>
                                        <p:cTn id="446" dur="1" fill="hold">
                                          <p:stCondLst>
                                            <p:cond delay="0"/>
                                          </p:stCondLst>
                                        </p:cTn>
                                        <p:tgtEl>
                                          <p:spTgt spid="845203"/>
                                        </p:tgtEl>
                                        <p:attrNameLst>
                                          <p:attrName>style.visibility</p:attrName>
                                        </p:attrNameLst>
                                      </p:cBhvr>
                                      <p:to>
                                        <p:strVal val="visible"/>
                                      </p:to>
                                    </p:set>
                                  </p:childTnLst>
                                </p:cTn>
                              </p:par>
                              <p:par>
                                <p:cTn id="447" presetID="1" presetClass="entr" presetSubtype="0" fill="hold" grpId="0" nodeType="withEffect">
                                  <p:stCondLst>
                                    <p:cond delay="0"/>
                                  </p:stCondLst>
                                  <p:childTnLst>
                                    <p:set>
                                      <p:cBhvr>
                                        <p:cTn id="448" dur="1" fill="hold">
                                          <p:stCondLst>
                                            <p:cond delay="0"/>
                                          </p:stCondLst>
                                        </p:cTn>
                                        <p:tgtEl>
                                          <p:spTgt spid="845204"/>
                                        </p:tgtEl>
                                        <p:attrNameLst>
                                          <p:attrName>style.visibility</p:attrName>
                                        </p:attrNameLst>
                                      </p:cBhvr>
                                      <p:to>
                                        <p:strVal val="visible"/>
                                      </p:to>
                                    </p:set>
                                  </p:childTnLst>
                                </p:cTn>
                              </p:par>
                              <p:par>
                                <p:cTn id="449" presetID="1" presetClass="entr" presetSubtype="0" fill="hold" grpId="0" nodeType="withEffect">
                                  <p:stCondLst>
                                    <p:cond delay="0"/>
                                  </p:stCondLst>
                                  <p:childTnLst>
                                    <p:set>
                                      <p:cBhvr>
                                        <p:cTn id="450" dur="1" fill="hold">
                                          <p:stCondLst>
                                            <p:cond delay="0"/>
                                          </p:stCondLst>
                                        </p:cTn>
                                        <p:tgtEl>
                                          <p:spTgt spid="845205"/>
                                        </p:tgtEl>
                                        <p:attrNameLst>
                                          <p:attrName>style.visibility</p:attrName>
                                        </p:attrNameLst>
                                      </p:cBhvr>
                                      <p:to>
                                        <p:strVal val="visible"/>
                                      </p:to>
                                    </p:set>
                                  </p:childTnLst>
                                </p:cTn>
                              </p:par>
                              <p:par>
                                <p:cTn id="451" presetID="1" presetClass="entr" presetSubtype="0" fill="hold" grpId="0" nodeType="withEffect">
                                  <p:stCondLst>
                                    <p:cond delay="0"/>
                                  </p:stCondLst>
                                  <p:childTnLst>
                                    <p:set>
                                      <p:cBhvr>
                                        <p:cTn id="452" dur="1" fill="hold">
                                          <p:stCondLst>
                                            <p:cond delay="0"/>
                                          </p:stCondLst>
                                        </p:cTn>
                                        <p:tgtEl>
                                          <p:spTgt spid="845259"/>
                                        </p:tgtEl>
                                        <p:attrNameLst>
                                          <p:attrName>style.visibility</p:attrName>
                                        </p:attrNameLst>
                                      </p:cBhvr>
                                      <p:to>
                                        <p:strVal val="visible"/>
                                      </p:to>
                                    </p:set>
                                  </p:childTnLst>
                                </p:cTn>
                              </p:par>
                              <p:par>
                                <p:cTn id="453" presetID="1" presetClass="entr" presetSubtype="0" fill="hold" grpId="0" nodeType="withEffect">
                                  <p:stCondLst>
                                    <p:cond delay="0"/>
                                  </p:stCondLst>
                                  <p:childTnLst>
                                    <p:set>
                                      <p:cBhvr>
                                        <p:cTn id="454" dur="1" fill="hold">
                                          <p:stCondLst>
                                            <p:cond delay="0"/>
                                          </p:stCondLst>
                                        </p:cTn>
                                        <p:tgtEl>
                                          <p:spTgt spid="845170"/>
                                        </p:tgtEl>
                                        <p:attrNameLst>
                                          <p:attrName>style.visibility</p:attrName>
                                        </p:attrNameLst>
                                      </p:cBhvr>
                                      <p:to>
                                        <p:strVal val="visible"/>
                                      </p:to>
                                    </p:set>
                                  </p:childTnLst>
                                </p:cTn>
                              </p:par>
                              <p:par>
                                <p:cTn id="455" presetID="1" presetClass="entr" presetSubtype="0" fill="hold" grpId="0" nodeType="withEffect">
                                  <p:stCondLst>
                                    <p:cond delay="0"/>
                                  </p:stCondLst>
                                  <p:childTnLst>
                                    <p:set>
                                      <p:cBhvr>
                                        <p:cTn id="456" dur="1" fill="hold">
                                          <p:stCondLst>
                                            <p:cond delay="0"/>
                                          </p:stCondLst>
                                        </p:cTn>
                                        <p:tgtEl>
                                          <p:spTgt spid="845224"/>
                                        </p:tgtEl>
                                        <p:attrNameLst>
                                          <p:attrName>style.visibility</p:attrName>
                                        </p:attrNameLst>
                                      </p:cBhvr>
                                      <p:to>
                                        <p:strVal val="visible"/>
                                      </p:to>
                                    </p:set>
                                  </p:childTnLst>
                                </p:cTn>
                              </p:par>
                              <p:par>
                                <p:cTn id="457" presetID="1" presetClass="entr" presetSubtype="0" fill="hold" grpId="0" nodeType="withEffect">
                                  <p:stCondLst>
                                    <p:cond delay="0"/>
                                  </p:stCondLst>
                                  <p:childTnLst>
                                    <p:set>
                                      <p:cBhvr>
                                        <p:cTn id="458" dur="1" fill="hold">
                                          <p:stCondLst>
                                            <p:cond delay="0"/>
                                          </p:stCondLst>
                                        </p:cTn>
                                        <p:tgtEl>
                                          <p:spTgt spid="845240"/>
                                        </p:tgtEl>
                                        <p:attrNameLst>
                                          <p:attrName>style.visibility</p:attrName>
                                        </p:attrNameLst>
                                      </p:cBhvr>
                                      <p:to>
                                        <p:strVal val="visible"/>
                                      </p:to>
                                    </p:set>
                                  </p:childTnLst>
                                </p:cTn>
                              </p:par>
                              <p:par>
                                <p:cTn id="459" presetID="1" presetClass="entr" presetSubtype="0" fill="hold" grpId="0" nodeType="withEffect">
                                  <p:stCondLst>
                                    <p:cond delay="0"/>
                                  </p:stCondLst>
                                  <p:childTnLst>
                                    <p:set>
                                      <p:cBhvr>
                                        <p:cTn id="460" dur="1" fill="hold">
                                          <p:stCondLst>
                                            <p:cond delay="0"/>
                                          </p:stCondLst>
                                        </p:cTn>
                                        <p:tgtEl>
                                          <p:spTgt spid="845241"/>
                                        </p:tgtEl>
                                        <p:attrNameLst>
                                          <p:attrName>style.visibility</p:attrName>
                                        </p:attrNameLst>
                                      </p:cBhvr>
                                      <p:to>
                                        <p:strVal val="visible"/>
                                      </p:to>
                                    </p:set>
                                  </p:childTnLst>
                                </p:cTn>
                              </p:par>
                              <p:par>
                                <p:cTn id="461" presetID="1" presetClass="entr" presetSubtype="0" fill="hold" grpId="0" nodeType="withEffect">
                                  <p:stCondLst>
                                    <p:cond delay="0"/>
                                  </p:stCondLst>
                                  <p:childTnLst>
                                    <p:set>
                                      <p:cBhvr>
                                        <p:cTn id="462" dur="1" fill="hold">
                                          <p:stCondLst>
                                            <p:cond delay="0"/>
                                          </p:stCondLst>
                                        </p:cTn>
                                        <p:tgtEl>
                                          <p:spTgt spid="845242"/>
                                        </p:tgtEl>
                                        <p:attrNameLst>
                                          <p:attrName>style.visibility</p:attrName>
                                        </p:attrNameLst>
                                      </p:cBhvr>
                                      <p:to>
                                        <p:strVal val="visible"/>
                                      </p:to>
                                    </p:set>
                                  </p:childTnLst>
                                </p:cTn>
                              </p:par>
                              <p:par>
                                <p:cTn id="463" presetID="1" presetClass="entr" presetSubtype="0" fill="hold" grpId="0" nodeType="withEffect">
                                  <p:stCondLst>
                                    <p:cond delay="0"/>
                                  </p:stCondLst>
                                  <p:childTnLst>
                                    <p:set>
                                      <p:cBhvr>
                                        <p:cTn id="464" dur="1" fill="hold">
                                          <p:stCondLst>
                                            <p:cond delay="0"/>
                                          </p:stCondLst>
                                        </p:cTn>
                                        <p:tgtEl>
                                          <p:spTgt spid="845243"/>
                                        </p:tgtEl>
                                        <p:attrNameLst>
                                          <p:attrName>style.visibility</p:attrName>
                                        </p:attrNameLst>
                                      </p:cBhvr>
                                      <p:to>
                                        <p:strVal val="visible"/>
                                      </p:to>
                                    </p:set>
                                  </p:childTnLst>
                                </p:cTn>
                              </p:par>
                              <p:par>
                                <p:cTn id="465" presetID="1" presetClass="entr" presetSubtype="0" fill="hold" grpId="0" nodeType="withEffect">
                                  <p:stCondLst>
                                    <p:cond delay="0"/>
                                  </p:stCondLst>
                                  <p:childTnLst>
                                    <p:set>
                                      <p:cBhvr>
                                        <p:cTn id="466" dur="1" fill="hold">
                                          <p:stCondLst>
                                            <p:cond delay="0"/>
                                          </p:stCondLst>
                                        </p:cTn>
                                        <p:tgtEl>
                                          <p:spTgt spid="845244"/>
                                        </p:tgtEl>
                                        <p:attrNameLst>
                                          <p:attrName>style.visibility</p:attrName>
                                        </p:attrNameLst>
                                      </p:cBhvr>
                                      <p:to>
                                        <p:strVal val="visible"/>
                                      </p:to>
                                    </p:set>
                                  </p:childTnLst>
                                </p:cTn>
                              </p:par>
                              <p:par>
                                <p:cTn id="467" presetID="1" presetClass="entr" presetSubtype="0" fill="hold" grpId="0" nodeType="withEffect">
                                  <p:stCondLst>
                                    <p:cond delay="0"/>
                                  </p:stCondLst>
                                  <p:childTnLst>
                                    <p:set>
                                      <p:cBhvr>
                                        <p:cTn id="468" dur="1" fill="hold">
                                          <p:stCondLst>
                                            <p:cond delay="0"/>
                                          </p:stCondLst>
                                        </p:cTn>
                                        <p:tgtEl>
                                          <p:spTgt spid="845245"/>
                                        </p:tgtEl>
                                        <p:attrNameLst>
                                          <p:attrName>style.visibility</p:attrName>
                                        </p:attrNameLst>
                                      </p:cBhvr>
                                      <p:to>
                                        <p:strVal val="visible"/>
                                      </p:to>
                                    </p:set>
                                  </p:childTnLst>
                                </p:cTn>
                              </p:par>
                              <p:par>
                                <p:cTn id="469" presetID="1" presetClass="entr" presetSubtype="0" fill="hold" grpId="0" nodeType="withEffect">
                                  <p:stCondLst>
                                    <p:cond delay="0"/>
                                  </p:stCondLst>
                                  <p:childTnLst>
                                    <p:set>
                                      <p:cBhvr>
                                        <p:cTn id="470" dur="1" fill="hold">
                                          <p:stCondLst>
                                            <p:cond delay="0"/>
                                          </p:stCondLst>
                                        </p:cTn>
                                        <p:tgtEl>
                                          <p:spTgt spid="845246"/>
                                        </p:tgtEl>
                                        <p:attrNameLst>
                                          <p:attrName>style.visibility</p:attrName>
                                        </p:attrNameLst>
                                      </p:cBhvr>
                                      <p:to>
                                        <p:strVal val="visible"/>
                                      </p:to>
                                    </p:set>
                                  </p:childTnLst>
                                </p:cTn>
                              </p:par>
                              <p:par>
                                <p:cTn id="471" presetID="1" presetClass="entr" presetSubtype="0" fill="hold" grpId="0" nodeType="withEffect">
                                  <p:stCondLst>
                                    <p:cond delay="0"/>
                                  </p:stCondLst>
                                  <p:childTnLst>
                                    <p:set>
                                      <p:cBhvr>
                                        <p:cTn id="472" dur="1" fill="hold">
                                          <p:stCondLst>
                                            <p:cond delay="0"/>
                                          </p:stCondLst>
                                        </p:cTn>
                                        <p:tgtEl>
                                          <p:spTgt spid="845247"/>
                                        </p:tgtEl>
                                        <p:attrNameLst>
                                          <p:attrName>style.visibility</p:attrName>
                                        </p:attrNameLst>
                                      </p:cBhvr>
                                      <p:to>
                                        <p:strVal val="visible"/>
                                      </p:to>
                                    </p:set>
                                  </p:childTnLst>
                                </p:cTn>
                              </p:par>
                              <p:par>
                                <p:cTn id="473" presetID="1" presetClass="entr" presetSubtype="0" fill="hold" grpId="0" nodeType="withEffect">
                                  <p:stCondLst>
                                    <p:cond delay="0"/>
                                  </p:stCondLst>
                                  <p:childTnLst>
                                    <p:set>
                                      <p:cBhvr>
                                        <p:cTn id="474" dur="1" fill="hold">
                                          <p:stCondLst>
                                            <p:cond delay="0"/>
                                          </p:stCondLst>
                                        </p:cTn>
                                        <p:tgtEl>
                                          <p:spTgt spid="845248"/>
                                        </p:tgtEl>
                                        <p:attrNameLst>
                                          <p:attrName>style.visibility</p:attrName>
                                        </p:attrNameLst>
                                      </p:cBhvr>
                                      <p:to>
                                        <p:strVal val="visible"/>
                                      </p:to>
                                    </p:set>
                                  </p:childTnLst>
                                </p:cTn>
                              </p:par>
                              <p:par>
                                <p:cTn id="475" presetID="1" presetClass="entr" presetSubtype="0" fill="hold" grpId="0" nodeType="withEffect">
                                  <p:stCondLst>
                                    <p:cond delay="0"/>
                                  </p:stCondLst>
                                  <p:childTnLst>
                                    <p:set>
                                      <p:cBhvr>
                                        <p:cTn id="476" dur="1" fill="hold">
                                          <p:stCondLst>
                                            <p:cond delay="0"/>
                                          </p:stCondLst>
                                        </p:cTn>
                                        <p:tgtEl>
                                          <p:spTgt spid="845249"/>
                                        </p:tgtEl>
                                        <p:attrNameLst>
                                          <p:attrName>style.visibility</p:attrName>
                                        </p:attrNameLst>
                                      </p:cBhvr>
                                      <p:to>
                                        <p:strVal val="visible"/>
                                      </p:to>
                                    </p:set>
                                  </p:childTnLst>
                                </p:cTn>
                              </p:par>
                              <p:par>
                                <p:cTn id="477" presetID="1" presetClass="entr" presetSubtype="0" fill="hold" grpId="0" nodeType="withEffect">
                                  <p:stCondLst>
                                    <p:cond delay="0"/>
                                  </p:stCondLst>
                                  <p:childTnLst>
                                    <p:set>
                                      <p:cBhvr>
                                        <p:cTn id="478" dur="1" fill="hold">
                                          <p:stCondLst>
                                            <p:cond delay="0"/>
                                          </p:stCondLst>
                                        </p:cTn>
                                        <p:tgtEl>
                                          <p:spTgt spid="845250"/>
                                        </p:tgtEl>
                                        <p:attrNameLst>
                                          <p:attrName>style.visibility</p:attrName>
                                        </p:attrNameLst>
                                      </p:cBhvr>
                                      <p:to>
                                        <p:strVal val="visible"/>
                                      </p:to>
                                    </p:set>
                                  </p:childTnLst>
                                </p:cTn>
                              </p:par>
                              <p:par>
                                <p:cTn id="479" presetID="1" presetClass="entr" presetSubtype="0" fill="hold" grpId="0" nodeType="withEffect">
                                  <p:stCondLst>
                                    <p:cond delay="0"/>
                                  </p:stCondLst>
                                  <p:childTnLst>
                                    <p:set>
                                      <p:cBhvr>
                                        <p:cTn id="480" dur="1" fill="hold">
                                          <p:stCondLst>
                                            <p:cond delay="0"/>
                                          </p:stCondLst>
                                        </p:cTn>
                                        <p:tgtEl>
                                          <p:spTgt spid="845251"/>
                                        </p:tgtEl>
                                        <p:attrNameLst>
                                          <p:attrName>style.visibility</p:attrName>
                                        </p:attrNameLst>
                                      </p:cBhvr>
                                      <p:to>
                                        <p:strVal val="visible"/>
                                      </p:to>
                                    </p:set>
                                  </p:childTnLst>
                                </p:cTn>
                              </p:par>
                              <p:par>
                                <p:cTn id="481" presetID="1" presetClass="entr" presetSubtype="0" fill="hold" grpId="0" nodeType="withEffect">
                                  <p:stCondLst>
                                    <p:cond delay="0"/>
                                  </p:stCondLst>
                                  <p:childTnLst>
                                    <p:set>
                                      <p:cBhvr>
                                        <p:cTn id="482" dur="1" fill="hold">
                                          <p:stCondLst>
                                            <p:cond delay="0"/>
                                          </p:stCondLst>
                                        </p:cTn>
                                        <p:tgtEl>
                                          <p:spTgt spid="845252"/>
                                        </p:tgtEl>
                                        <p:attrNameLst>
                                          <p:attrName>style.visibility</p:attrName>
                                        </p:attrNameLst>
                                      </p:cBhvr>
                                      <p:to>
                                        <p:strVal val="visible"/>
                                      </p:to>
                                    </p:set>
                                  </p:childTnLst>
                                </p:cTn>
                              </p:par>
                              <p:par>
                                <p:cTn id="483" presetID="1" presetClass="entr" presetSubtype="0" fill="hold" grpId="0" nodeType="withEffect">
                                  <p:stCondLst>
                                    <p:cond delay="0"/>
                                  </p:stCondLst>
                                  <p:childTnLst>
                                    <p:set>
                                      <p:cBhvr>
                                        <p:cTn id="484" dur="1" fill="hold">
                                          <p:stCondLst>
                                            <p:cond delay="0"/>
                                          </p:stCondLst>
                                        </p:cTn>
                                        <p:tgtEl>
                                          <p:spTgt spid="845253"/>
                                        </p:tgtEl>
                                        <p:attrNameLst>
                                          <p:attrName>style.visibility</p:attrName>
                                        </p:attrNameLst>
                                      </p:cBhvr>
                                      <p:to>
                                        <p:strVal val="visible"/>
                                      </p:to>
                                    </p:set>
                                  </p:childTnLst>
                                </p:cTn>
                              </p:par>
                              <p:par>
                                <p:cTn id="485" presetID="1" presetClass="entr" presetSubtype="0" fill="hold" grpId="0" nodeType="withEffect">
                                  <p:stCondLst>
                                    <p:cond delay="0"/>
                                  </p:stCondLst>
                                  <p:childTnLst>
                                    <p:set>
                                      <p:cBhvr>
                                        <p:cTn id="486" dur="1" fill="hold">
                                          <p:stCondLst>
                                            <p:cond delay="0"/>
                                          </p:stCondLst>
                                        </p:cTn>
                                        <p:tgtEl>
                                          <p:spTgt spid="845254"/>
                                        </p:tgtEl>
                                        <p:attrNameLst>
                                          <p:attrName>style.visibility</p:attrName>
                                        </p:attrNameLst>
                                      </p:cBhvr>
                                      <p:to>
                                        <p:strVal val="visible"/>
                                      </p:to>
                                    </p:set>
                                  </p:childTnLst>
                                </p:cTn>
                              </p:par>
                              <p:par>
                                <p:cTn id="487" presetID="1" presetClass="entr" presetSubtype="0" fill="hold" grpId="0" nodeType="withEffect">
                                  <p:stCondLst>
                                    <p:cond delay="0"/>
                                  </p:stCondLst>
                                  <p:childTnLst>
                                    <p:set>
                                      <p:cBhvr>
                                        <p:cTn id="488" dur="1" fill="hold">
                                          <p:stCondLst>
                                            <p:cond delay="0"/>
                                          </p:stCondLst>
                                        </p:cTn>
                                        <p:tgtEl>
                                          <p:spTgt spid="845255"/>
                                        </p:tgtEl>
                                        <p:attrNameLst>
                                          <p:attrName>style.visibility</p:attrName>
                                        </p:attrNameLst>
                                      </p:cBhvr>
                                      <p:to>
                                        <p:strVal val="visible"/>
                                      </p:to>
                                    </p:set>
                                  </p:childTnLst>
                                </p:cTn>
                              </p:par>
                              <p:par>
                                <p:cTn id="489" presetID="1" presetClass="entr" presetSubtype="0" fill="hold" grpId="0" nodeType="withEffect">
                                  <p:stCondLst>
                                    <p:cond delay="0"/>
                                  </p:stCondLst>
                                  <p:childTnLst>
                                    <p:set>
                                      <p:cBhvr>
                                        <p:cTn id="490" dur="1" fill="hold">
                                          <p:stCondLst>
                                            <p:cond delay="0"/>
                                          </p:stCondLst>
                                        </p:cTn>
                                        <p:tgtEl>
                                          <p:spTgt spid="845256"/>
                                        </p:tgtEl>
                                        <p:attrNameLst>
                                          <p:attrName>style.visibility</p:attrName>
                                        </p:attrNameLst>
                                      </p:cBhvr>
                                      <p:to>
                                        <p:strVal val="visible"/>
                                      </p:to>
                                    </p:set>
                                  </p:childTnLst>
                                </p:cTn>
                              </p:par>
                              <p:par>
                                <p:cTn id="491" presetID="1" presetClass="entr" presetSubtype="0" fill="hold" grpId="0" nodeType="withEffect">
                                  <p:stCondLst>
                                    <p:cond delay="0"/>
                                  </p:stCondLst>
                                  <p:childTnLst>
                                    <p:set>
                                      <p:cBhvr>
                                        <p:cTn id="492" dur="1" fill="hold">
                                          <p:stCondLst>
                                            <p:cond delay="0"/>
                                          </p:stCondLst>
                                        </p:cTn>
                                        <p:tgtEl>
                                          <p:spTgt spid="845257"/>
                                        </p:tgtEl>
                                        <p:attrNameLst>
                                          <p:attrName>style.visibility</p:attrName>
                                        </p:attrNameLst>
                                      </p:cBhvr>
                                      <p:to>
                                        <p:strVal val="visible"/>
                                      </p:to>
                                    </p:set>
                                  </p:childTnLst>
                                </p:cTn>
                              </p:par>
                              <p:par>
                                <p:cTn id="493" presetID="1" presetClass="entr" presetSubtype="0" fill="hold" grpId="0" nodeType="withEffect">
                                  <p:stCondLst>
                                    <p:cond delay="0"/>
                                  </p:stCondLst>
                                  <p:childTnLst>
                                    <p:set>
                                      <p:cBhvr>
                                        <p:cTn id="494" dur="1" fill="hold">
                                          <p:stCondLst>
                                            <p:cond delay="0"/>
                                          </p:stCondLst>
                                        </p:cTn>
                                        <p:tgtEl>
                                          <p:spTgt spid="845258"/>
                                        </p:tgtEl>
                                        <p:attrNameLst>
                                          <p:attrName>style.visibility</p:attrName>
                                        </p:attrNameLst>
                                      </p:cBhvr>
                                      <p:to>
                                        <p:strVal val="visible"/>
                                      </p:to>
                                    </p:set>
                                  </p:childTnLst>
                                </p:cTn>
                              </p:par>
                              <p:par>
                                <p:cTn id="495" presetID="1" presetClass="entr" presetSubtype="0" fill="hold" grpId="1" nodeType="withEffect">
                                  <p:stCondLst>
                                    <p:cond delay="0"/>
                                  </p:stCondLst>
                                  <p:childTnLst>
                                    <p:set>
                                      <p:cBhvr>
                                        <p:cTn id="496" dur="1" fill="hold">
                                          <p:stCondLst>
                                            <p:cond delay="0"/>
                                          </p:stCondLst>
                                        </p:cTn>
                                        <p:tgtEl>
                                          <p:spTgt spid="845259"/>
                                        </p:tgtEl>
                                        <p:attrNameLst>
                                          <p:attrName>style.visibility</p:attrName>
                                        </p:attrNameLst>
                                      </p:cBhvr>
                                      <p:to>
                                        <p:strVal val="visible"/>
                                      </p:to>
                                    </p:set>
                                  </p:childTnLst>
                                </p:cTn>
                              </p:par>
                              <p:par>
                                <p:cTn id="497" presetID="1" presetClass="entr" presetSubtype="0" fill="hold" grpId="1" nodeType="withEffect">
                                  <p:stCondLst>
                                    <p:cond delay="0"/>
                                  </p:stCondLst>
                                  <p:childTnLst>
                                    <p:set>
                                      <p:cBhvr>
                                        <p:cTn id="498" dur="1" fill="hold">
                                          <p:stCondLst>
                                            <p:cond delay="0"/>
                                          </p:stCondLst>
                                        </p:cTn>
                                        <p:tgtEl>
                                          <p:spTgt spid="845170"/>
                                        </p:tgtEl>
                                        <p:attrNameLst>
                                          <p:attrName>style.visibility</p:attrName>
                                        </p:attrNameLst>
                                      </p:cBhvr>
                                      <p:to>
                                        <p:strVal val="visible"/>
                                      </p:to>
                                    </p:set>
                                  </p:childTnLst>
                                </p:cTn>
                              </p:par>
                              <p:par>
                                <p:cTn id="499" presetID="1" presetClass="entr" presetSubtype="0" fill="hold" grpId="0" nodeType="withEffect">
                                  <p:stCondLst>
                                    <p:cond delay="0"/>
                                  </p:stCondLst>
                                  <p:childTnLst>
                                    <p:set>
                                      <p:cBhvr>
                                        <p:cTn id="500" dur="1" fill="hold">
                                          <p:stCondLst>
                                            <p:cond delay="0"/>
                                          </p:stCondLst>
                                        </p:cTn>
                                        <p:tgtEl>
                                          <p:spTgt spid="845206"/>
                                        </p:tgtEl>
                                        <p:attrNameLst>
                                          <p:attrName>style.visibility</p:attrName>
                                        </p:attrNameLst>
                                      </p:cBhvr>
                                      <p:to>
                                        <p:strVal val="visible"/>
                                      </p:to>
                                    </p:set>
                                  </p:childTnLst>
                                </p:cTn>
                              </p:par>
                              <p:par>
                                <p:cTn id="501" presetID="1" presetClass="entr" presetSubtype="0" fill="hold" grpId="0" nodeType="withEffect">
                                  <p:stCondLst>
                                    <p:cond delay="0"/>
                                  </p:stCondLst>
                                  <p:childTnLst>
                                    <p:set>
                                      <p:cBhvr>
                                        <p:cTn id="502" dur="1" fill="hold">
                                          <p:stCondLst>
                                            <p:cond delay="0"/>
                                          </p:stCondLst>
                                        </p:cTn>
                                        <p:tgtEl>
                                          <p:spTgt spid="845207"/>
                                        </p:tgtEl>
                                        <p:attrNameLst>
                                          <p:attrName>style.visibility</p:attrName>
                                        </p:attrNameLst>
                                      </p:cBhvr>
                                      <p:to>
                                        <p:strVal val="visible"/>
                                      </p:to>
                                    </p:set>
                                  </p:childTnLst>
                                </p:cTn>
                              </p:par>
                              <p:par>
                                <p:cTn id="503" presetID="1" presetClass="entr" presetSubtype="0" fill="hold" grpId="0" nodeType="withEffect">
                                  <p:stCondLst>
                                    <p:cond delay="0"/>
                                  </p:stCondLst>
                                  <p:childTnLst>
                                    <p:set>
                                      <p:cBhvr>
                                        <p:cTn id="504" dur="1" fill="hold">
                                          <p:stCondLst>
                                            <p:cond delay="0"/>
                                          </p:stCondLst>
                                        </p:cTn>
                                        <p:tgtEl>
                                          <p:spTgt spid="845208"/>
                                        </p:tgtEl>
                                        <p:attrNameLst>
                                          <p:attrName>style.visibility</p:attrName>
                                        </p:attrNameLst>
                                      </p:cBhvr>
                                      <p:to>
                                        <p:strVal val="visible"/>
                                      </p:to>
                                    </p:set>
                                  </p:childTnLst>
                                </p:cTn>
                              </p:par>
                              <p:par>
                                <p:cTn id="505" presetID="1" presetClass="entr" presetSubtype="0" fill="hold" grpId="0" nodeType="withEffect">
                                  <p:stCondLst>
                                    <p:cond delay="0"/>
                                  </p:stCondLst>
                                  <p:childTnLst>
                                    <p:set>
                                      <p:cBhvr>
                                        <p:cTn id="506" dur="1" fill="hold">
                                          <p:stCondLst>
                                            <p:cond delay="0"/>
                                          </p:stCondLst>
                                        </p:cTn>
                                        <p:tgtEl>
                                          <p:spTgt spid="845209"/>
                                        </p:tgtEl>
                                        <p:attrNameLst>
                                          <p:attrName>style.visibility</p:attrName>
                                        </p:attrNameLst>
                                      </p:cBhvr>
                                      <p:to>
                                        <p:strVal val="visible"/>
                                      </p:to>
                                    </p:set>
                                  </p:childTnLst>
                                </p:cTn>
                              </p:par>
                              <p:par>
                                <p:cTn id="507" presetID="1" presetClass="entr" presetSubtype="0" fill="hold" grpId="0" nodeType="withEffect">
                                  <p:stCondLst>
                                    <p:cond delay="0"/>
                                  </p:stCondLst>
                                  <p:childTnLst>
                                    <p:set>
                                      <p:cBhvr>
                                        <p:cTn id="508" dur="1" fill="hold">
                                          <p:stCondLst>
                                            <p:cond delay="0"/>
                                          </p:stCondLst>
                                        </p:cTn>
                                        <p:tgtEl>
                                          <p:spTgt spid="845210"/>
                                        </p:tgtEl>
                                        <p:attrNameLst>
                                          <p:attrName>style.visibility</p:attrName>
                                        </p:attrNameLst>
                                      </p:cBhvr>
                                      <p:to>
                                        <p:strVal val="visible"/>
                                      </p:to>
                                    </p:set>
                                  </p:childTnLst>
                                </p:cTn>
                              </p:par>
                              <p:par>
                                <p:cTn id="509" presetID="1" presetClass="entr" presetSubtype="0" fill="hold" grpId="0" nodeType="withEffect">
                                  <p:stCondLst>
                                    <p:cond delay="0"/>
                                  </p:stCondLst>
                                  <p:childTnLst>
                                    <p:set>
                                      <p:cBhvr>
                                        <p:cTn id="510" dur="1" fill="hold">
                                          <p:stCondLst>
                                            <p:cond delay="0"/>
                                          </p:stCondLst>
                                        </p:cTn>
                                        <p:tgtEl>
                                          <p:spTgt spid="845211"/>
                                        </p:tgtEl>
                                        <p:attrNameLst>
                                          <p:attrName>style.visibility</p:attrName>
                                        </p:attrNameLst>
                                      </p:cBhvr>
                                      <p:to>
                                        <p:strVal val="visible"/>
                                      </p:to>
                                    </p:set>
                                  </p:childTnLst>
                                </p:cTn>
                              </p:par>
                              <p:par>
                                <p:cTn id="511" presetID="1" presetClass="entr" presetSubtype="0" fill="hold" grpId="0" nodeType="withEffect">
                                  <p:stCondLst>
                                    <p:cond delay="0"/>
                                  </p:stCondLst>
                                  <p:childTnLst>
                                    <p:set>
                                      <p:cBhvr>
                                        <p:cTn id="512" dur="1" fill="hold">
                                          <p:stCondLst>
                                            <p:cond delay="0"/>
                                          </p:stCondLst>
                                        </p:cTn>
                                        <p:tgtEl>
                                          <p:spTgt spid="845212"/>
                                        </p:tgtEl>
                                        <p:attrNameLst>
                                          <p:attrName>style.visibility</p:attrName>
                                        </p:attrNameLst>
                                      </p:cBhvr>
                                      <p:to>
                                        <p:strVal val="visible"/>
                                      </p:to>
                                    </p:set>
                                  </p:childTnLst>
                                </p:cTn>
                              </p:par>
                              <p:par>
                                <p:cTn id="513" presetID="1" presetClass="entr" presetSubtype="0" fill="hold" grpId="0" nodeType="withEffect">
                                  <p:stCondLst>
                                    <p:cond delay="0"/>
                                  </p:stCondLst>
                                  <p:childTnLst>
                                    <p:set>
                                      <p:cBhvr>
                                        <p:cTn id="514" dur="1" fill="hold">
                                          <p:stCondLst>
                                            <p:cond delay="0"/>
                                          </p:stCondLst>
                                        </p:cTn>
                                        <p:tgtEl>
                                          <p:spTgt spid="845213"/>
                                        </p:tgtEl>
                                        <p:attrNameLst>
                                          <p:attrName>style.visibility</p:attrName>
                                        </p:attrNameLst>
                                      </p:cBhvr>
                                      <p:to>
                                        <p:strVal val="visible"/>
                                      </p:to>
                                    </p:set>
                                  </p:childTnLst>
                                </p:cTn>
                              </p:par>
                              <p:par>
                                <p:cTn id="515" presetID="1" presetClass="entr" presetSubtype="0" fill="hold" grpId="0" nodeType="withEffect">
                                  <p:stCondLst>
                                    <p:cond delay="0"/>
                                  </p:stCondLst>
                                  <p:childTnLst>
                                    <p:set>
                                      <p:cBhvr>
                                        <p:cTn id="516" dur="1" fill="hold">
                                          <p:stCondLst>
                                            <p:cond delay="0"/>
                                          </p:stCondLst>
                                        </p:cTn>
                                        <p:tgtEl>
                                          <p:spTgt spid="845214"/>
                                        </p:tgtEl>
                                        <p:attrNameLst>
                                          <p:attrName>style.visibility</p:attrName>
                                        </p:attrNameLst>
                                      </p:cBhvr>
                                      <p:to>
                                        <p:strVal val="visible"/>
                                      </p:to>
                                    </p:set>
                                  </p:childTnLst>
                                </p:cTn>
                              </p:par>
                              <p:par>
                                <p:cTn id="517" presetID="1" presetClass="entr" presetSubtype="0" fill="hold" grpId="0" nodeType="withEffect">
                                  <p:stCondLst>
                                    <p:cond delay="0"/>
                                  </p:stCondLst>
                                  <p:childTnLst>
                                    <p:set>
                                      <p:cBhvr>
                                        <p:cTn id="518" dur="1" fill="hold">
                                          <p:stCondLst>
                                            <p:cond delay="0"/>
                                          </p:stCondLst>
                                        </p:cTn>
                                        <p:tgtEl>
                                          <p:spTgt spid="845215"/>
                                        </p:tgtEl>
                                        <p:attrNameLst>
                                          <p:attrName>style.visibility</p:attrName>
                                        </p:attrNameLst>
                                      </p:cBhvr>
                                      <p:to>
                                        <p:strVal val="visible"/>
                                      </p:to>
                                    </p:set>
                                  </p:childTnLst>
                                </p:cTn>
                              </p:par>
                              <p:par>
                                <p:cTn id="519" presetID="1" presetClass="entr" presetSubtype="0" fill="hold" grpId="0" nodeType="withEffect">
                                  <p:stCondLst>
                                    <p:cond delay="0"/>
                                  </p:stCondLst>
                                  <p:childTnLst>
                                    <p:set>
                                      <p:cBhvr>
                                        <p:cTn id="520" dur="1" fill="hold">
                                          <p:stCondLst>
                                            <p:cond delay="0"/>
                                          </p:stCondLst>
                                        </p:cTn>
                                        <p:tgtEl>
                                          <p:spTgt spid="845216"/>
                                        </p:tgtEl>
                                        <p:attrNameLst>
                                          <p:attrName>style.visibility</p:attrName>
                                        </p:attrNameLst>
                                      </p:cBhvr>
                                      <p:to>
                                        <p:strVal val="visible"/>
                                      </p:to>
                                    </p:set>
                                  </p:childTnLst>
                                </p:cTn>
                              </p:par>
                              <p:par>
                                <p:cTn id="521" presetID="1" presetClass="entr" presetSubtype="0" fill="hold" grpId="0" nodeType="withEffect">
                                  <p:stCondLst>
                                    <p:cond delay="0"/>
                                  </p:stCondLst>
                                  <p:childTnLst>
                                    <p:set>
                                      <p:cBhvr>
                                        <p:cTn id="522" dur="1" fill="hold">
                                          <p:stCondLst>
                                            <p:cond delay="0"/>
                                          </p:stCondLst>
                                        </p:cTn>
                                        <p:tgtEl>
                                          <p:spTgt spid="845217"/>
                                        </p:tgtEl>
                                        <p:attrNameLst>
                                          <p:attrName>style.visibility</p:attrName>
                                        </p:attrNameLst>
                                      </p:cBhvr>
                                      <p:to>
                                        <p:strVal val="visible"/>
                                      </p:to>
                                    </p:set>
                                  </p:childTnLst>
                                </p:cTn>
                              </p:par>
                              <p:par>
                                <p:cTn id="523" presetID="1" presetClass="entr" presetSubtype="0" fill="hold" grpId="0" nodeType="withEffect">
                                  <p:stCondLst>
                                    <p:cond delay="0"/>
                                  </p:stCondLst>
                                  <p:childTnLst>
                                    <p:set>
                                      <p:cBhvr>
                                        <p:cTn id="524" dur="1" fill="hold">
                                          <p:stCondLst>
                                            <p:cond delay="0"/>
                                          </p:stCondLst>
                                        </p:cTn>
                                        <p:tgtEl>
                                          <p:spTgt spid="845218"/>
                                        </p:tgtEl>
                                        <p:attrNameLst>
                                          <p:attrName>style.visibility</p:attrName>
                                        </p:attrNameLst>
                                      </p:cBhvr>
                                      <p:to>
                                        <p:strVal val="visible"/>
                                      </p:to>
                                    </p:set>
                                  </p:childTnLst>
                                </p:cTn>
                              </p:par>
                              <p:par>
                                <p:cTn id="525" presetID="1" presetClass="entr" presetSubtype="0" fill="hold" grpId="0" nodeType="withEffect">
                                  <p:stCondLst>
                                    <p:cond delay="0"/>
                                  </p:stCondLst>
                                  <p:childTnLst>
                                    <p:set>
                                      <p:cBhvr>
                                        <p:cTn id="526" dur="1" fill="hold">
                                          <p:stCondLst>
                                            <p:cond delay="0"/>
                                          </p:stCondLst>
                                        </p:cTn>
                                        <p:tgtEl>
                                          <p:spTgt spid="845219"/>
                                        </p:tgtEl>
                                        <p:attrNameLst>
                                          <p:attrName>style.visibility</p:attrName>
                                        </p:attrNameLst>
                                      </p:cBhvr>
                                      <p:to>
                                        <p:strVal val="visible"/>
                                      </p:to>
                                    </p:set>
                                  </p:childTnLst>
                                </p:cTn>
                              </p:par>
                              <p:par>
                                <p:cTn id="527" presetID="1" presetClass="entr" presetSubtype="0" fill="hold" grpId="0" nodeType="withEffect">
                                  <p:stCondLst>
                                    <p:cond delay="0"/>
                                  </p:stCondLst>
                                  <p:childTnLst>
                                    <p:set>
                                      <p:cBhvr>
                                        <p:cTn id="528" dur="1" fill="hold">
                                          <p:stCondLst>
                                            <p:cond delay="0"/>
                                          </p:stCondLst>
                                        </p:cTn>
                                        <p:tgtEl>
                                          <p:spTgt spid="845221"/>
                                        </p:tgtEl>
                                        <p:attrNameLst>
                                          <p:attrName>style.visibility</p:attrName>
                                        </p:attrNameLst>
                                      </p:cBhvr>
                                      <p:to>
                                        <p:strVal val="visible"/>
                                      </p:to>
                                    </p:set>
                                  </p:childTnLst>
                                </p:cTn>
                              </p:par>
                              <p:par>
                                <p:cTn id="529" presetID="1" presetClass="entr" presetSubtype="0" fill="hold" grpId="0" nodeType="withEffect">
                                  <p:stCondLst>
                                    <p:cond delay="0"/>
                                  </p:stCondLst>
                                  <p:childTnLst>
                                    <p:set>
                                      <p:cBhvr>
                                        <p:cTn id="530" dur="1" fill="hold">
                                          <p:stCondLst>
                                            <p:cond delay="0"/>
                                          </p:stCondLst>
                                        </p:cTn>
                                        <p:tgtEl>
                                          <p:spTgt spid="845222"/>
                                        </p:tgtEl>
                                        <p:attrNameLst>
                                          <p:attrName>style.visibility</p:attrName>
                                        </p:attrNameLst>
                                      </p:cBhvr>
                                      <p:to>
                                        <p:strVal val="visible"/>
                                      </p:to>
                                    </p:set>
                                  </p:childTnLst>
                                </p:cTn>
                              </p:par>
                              <p:par>
                                <p:cTn id="531" presetID="1" presetClass="entr" presetSubtype="0" fill="hold" grpId="0" nodeType="withEffect">
                                  <p:stCondLst>
                                    <p:cond delay="0"/>
                                  </p:stCondLst>
                                  <p:childTnLst>
                                    <p:set>
                                      <p:cBhvr>
                                        <p:cTn id="532" dur="1" fill="hold">
                                          <p:stCondLst>
                                            <p:cond delay="0"/>
                                          </p:stCondLst>
                                        </p:cTn>
                                        <p:tgtEl>
                                          <p:spTgt spid="845223"/>
                                        </p:tgtEl>
                                        <p:attrNameLst>
                                          <p:attrName>style.visibility</p:attrName>
                                        </p:attrNameLst>
                                      </p:cBhvr>
                                      <p:to>
                                        <p:strVal val="visible"/>
                                      </p:to>
                                    </p:set>
                                  </p:childTnLst>
                                </p:cTn>
                              </p:par>
                              <p:par>
                                <p:cTn id="533" presetID="1" presetClass="entr" presetSubtype="0" fill="hold" grpId="1" nodeType="withEffect">
                                  <p:stCondLst>
                                    <p:cond delay="0"/>
                                  </p:stCondLst>
                                  <p:childTnLst>
                                    <p:set>
                                      <p:cBhvr>
                                        <p:cTn id="534" dur="1" fill="hold">
                                          <p:stCondLst>
                                            <p:cond delay="0"/>
                                          </p:stCondLst>
                                        </p:cTn>
                                        <p:tgtEl>
                                          <p:spTgt spid="845224"/>
                                        </p:tgtEl>
                                        <p:attrNameLst>
                                          <p:attrName>style.visibility</p:attrName>
                                        </p:attrNameLst>
                                      </p:cBhvr>
                                      <p:to>
                                        <p:strVal val="visible"/>
                                      </p:to>
                                    </p:set>
                                  </p:childTnLst>
                                </p:cTn>
                              </p:par>
                              <p:par>
                                <p:cTn id="535" presetID="1" presetClass="entr" presetSubtype="0" fill="hold" grpId="1" nodeType="withEffect">
                                  <p:stCondLst>
                                    <p:cond delay="0"/>
                                  </p:stCondLst>
                                  <p:childTnLst>
                                    <p:set>
                                      <p:cBhvr>
                                        <p:cTn id="536" dur="1" fill="hold">
                                          <p:stCondLst>
                                            <p:cond delay="0"/>
                                          </p:stCondLst>
                                        </p:cTn>
                                        <p:tgtEl>
                                          <p:spTgt spid="845235"/>
                                        </p:tgtEl>
                                        <p:attrNameLst>
                                          <p:attrName>style.visibility</p:attrName>
                                        </p:attrNameLst>
                                      </p:cBhvr>
                                      <p:to>
                                        <p:strVal val="visible"/>
                                      </p:to>
                                    </p:set>
                                  </p:childTnLst>
                                </p:cTn>
                              </p:par>
                              <p:par>
                                <p:cTn id="537" presetID="1" presetClass="entr" presetSubtype="0" fill="hold" grpId="1" nodeType="withEffect">
                                  <p:stCondLst>
                                    <p:cond delay="0"/>
                                  </p:stCondLst>
                                  <p:childTnLst>
                                    <p:set>
                                      <p:cBhvr>
                                        <p:cTn id="538" dur="1" fill="hold">
                                          <p:stCondLst>
                                            <p:cond delay="0"/>
                                          </p:stCondLst>
                                        </p:cTn>
                                        <p:tgtEl>
                                          <p:spTgt spid="845236"/>
                                        </p:tgtEl>
                                        <p:attrNameLst>
                                          <p:attrName>style.visibility</p:attrName>
                                        </p:attrNameLst>
                                      </p:cBhvr>
                                      <p:to>
                                        <p:strVal val="visible"/>
                                      </p:to>
                                    </p:set>
                                  </p:childTnLst>
                                </p:cTn>
                              </p:par>
                              <p:par>
                                <p:cTn id="539" presetID="1" presetClass="entr" presetSubtype="0" fill="hold" grpId="1" nodeType="withEffect">
                                  <p:stCondLst>
                                    <p:cond delay="0"/>
                                  </p:stCondLst>
                                  <p:childTnLst>
                                    <p:set>
                                      <p:cBhvr>
                                        <p:cTn id="540" dur="1" fill="hold">
                                          <p:stCondLst>
                                            <p:cond delay="0"/>
                                          </p:stCondLst>
                                        </p:cTn>
                                        <p:tgtEl>
                                          <p:spTgt spid="845237"/>
                                        </p:tgtEl>
                                        <p:attrNameLst>
                                          <p:attrName>style.visibility</p:attrName>
                                        </p:attrNameLst>
                                      </p:cBhvr>
                                      <p:to>
                                        <p:strVal val="visible"/>
                                      </p:to>
                                    </p:set>
                                  </p:childTnLst>
                                </p:cTn>
                              </p:par>
                              <p:par>
                                <p:cTn id="541" presetID="1" presetClass="entr" presetSubtype="0" fill="hold" grpId="1" nodeType="withEffect">
                                  <p:stCondLst>
                                    <p:cond delay="0"/>
                                  </p:stCondLst>
                                  <p:childTnLst>
                                    <p:set>
                                      <p:cBhvr>
                                        <p:cTn id="542" dur="1" fill="hold">
                                          <p:stCondLst>
                                            <p:cond delay="0"/>
                                          </p:stCondLst>
                                        </p:cTn>
                                        <p:tgtEl>
                                          <p:spTgt spid="845250"/>
                                        </p:tgtEl>
                                        <p:attrNameLst>
                                          <p:attrName>style.visibility</p:attrName>
                                        </p:attrNameLst>
                                      </p:cBhvr>
                                      <p:to>
                                        <p:strVal val="visible"/>
                                      </p:to>
                                    </p:set>
                                  </p:childTnLst>
                                </p:cTn>
                              </p:par>
                              <p:par>
                                <p:cTn id="543" presetID="1" presetClass="entr" presetSubtype="0" fill="hold" grpId="1" nodeType="withEffect">
                                  <p:stCondLst>
                                    <p:cond delay="0"/>
                                  </p:stCondLst>
                                  <p:childTnLst>
                                    <p:set>
                                      <p:cBhvr>
                                        <p:cTn id="544" dur="1" fill="hold">
                                          <p:stCondLst>
                                            <p:cond delay="0"/>
                                          </p:stCondLst>
                                        </p:cTn>
                                        <p:tgtEl>
                                          <p:spTgt spid="845251"/>
                                        </p:tgtEl>
                                        <p:attrNameLst>
                                          <p:attrName>style.visibility</p:attrName>
                                        </p:attrNameLst>
                                      </p:cBhvr>
                                      <p:to>
                                        <p:strVal val="visible"/>
                                      </p:to>
                                    </p:set>
                                  </p:childTnLst>
                                </p:cTn>
                              </p:par>
                              <p:par>
                                <p:cTn id="545" presetID="1" presetClass="entr" presetSubtype="0" fill="hold" grpId="1" nodeType="withEffect">
                                  <p:stCondLst>
                                    <p:cond delay="0"/>
                                  </p:stCondLst>
                                  <p:childTnLst>
                                    <p:set>
                                      <p:cBhvr>
                                        <p:cTn id="546" dur="1" fill="hold">
                                          <p:stCondLst>
                                            <p:cond delay="0"/>
                                          </p:stCondLst>
                                        </p:cTn>
                                        <p:tgtEl>
                                          <p:spTgt spid="845252"/>
                                        </p:tgtEl>
                                        <p:attrNameLst>
                                          <p:attrName>style.visibility</p:attrName>
                                        </p:attrNameLst>
                                      </p:cBhvr>
                                      <p:to>
                                        <p:strVal val="visible"/>
                                      </p:to>
                                    </p:set>
                                  </p:childTnLst>
                                </p:cTn>
                              </p:par>
                              <p:par>
                                <p:cTn id="547" presetID="1" presetClass="entr" presetSubtype="0" fill="hold" grpId="0" nodeType="withEffect">
                                  <p:stCondLst>
                                    <p:cond delay="0"/>
                                  </p:stCondLst>
                                  <p:childTnLst>
                                    <p:set>
                                      <p:cBhvr>
                                        <p:cTn id="548" dur="1" fill="hold">
                                          <p:stCondLst>
                                            <p:cond delay="0"/>
                                          </p:stCondLst>
                                        </p:cTn>
                                        <p:tgtEl>
                                          <p:spTgt spid="845261"/>
                                        </p:tgtEl>
                                        <p:attrNameLst>
                                          <p:attrName>style.visibility</p:attrName>
                                        </p:attrNameLst>
                                      </p:cBhvr>
                                      <p:to>
                                        <p:strVal val="visible"/>
                                      </p:to>
                                    </p:set>
                                  </p:childTnLst>
                                </p:cTn>
                              </p:par>
                              <p:par>
                                <p:cTn id="549" presetID="1" presetClass="entr" presetSubtype="0" fill="hold" grpId="0" nodeType="withEffect">
                                  <p:stCondLst>
                                    <p:cond delay="0"/>
                                  </p:stCondLst>
                                  <p:childTnLst>
                                    <p:set>
                                      <p:cBhvr>
                                        <p:cTn id="550" dur="1" fill="hold">
                                          <p:stCondLst>
                                            <p:cond delay="0"/>
                                          </p:stCondLst>
                                        </p:cTn>
                                        <p:tgtEl>
                                          <p:spTgt spid="845262"/>
                                        </p:tgtEl>
                                        <p:attrNameLst>
                                          <p:attrName>style.visibility</p:attrName>
                                        </p:attrNameLst>
                                      </p:cBhvr>
                                      <p:to>
                                        <p:strVal val="visible"/>
                                      </p:to>
                                    </p:set>
                                  </p:childTnLst>
                                </p:cTn>
                              </p:par>
                              <p:par>
                                <p:cTn id="551" presetID="1" presetClass="entr" presetSubtype="0" fill="hold" grpId="0" nodeType="withEffect">
                                  <p:stCondLst>
                                    <p:cond delay="0"/>
                                  </p:stCondLst>
                                  <p:childTnLst>
                                    <p:set>
                                      <p:cBhvr>
                                        <p:cTn id="552" dur="1" fill="hold">
                                          <p:stCondLst>
                                            <p:cond delay="0"/>
                                          </p:stCondLst>
                                        </p:cTn>
                                        <p:tgtEl>
                                          <p:spTgt spid="845150"/>
                                        </p:tgtEl>
                                        <p:attrNameLst>
                                          <p:attrName>style.visibility</p:attrName>
                                        </p:attrNameLst>
                                      </p:cBhvr>
                                      <p:to>
                                        <p:strVal val="visible"/>
                                      </p:to>
                                    </p:set>
                                  </p:childTnLst>
                                </p:cTn>
                              </p:par>
                              <p:par>
                                <p:cTn id="553" presetID="1" presetClass="entr" presetSubtype="0" fill="hold" grpId="0" nodeType="withEffect">
                                  <p:stCondLst>
                                    <p:cond delay="0"/>
                                  </p:stCondLst>
                                  <p:childTnLst>
                                    <p:set>
                                      <p:cBhvr>
                                        <p:cTn id="554" dur="1" fill="hold">
                                          <p:stCondLst>
                                            <p:cond delay="0"/>
                                          </p:stCondLst>
                                        </p:cTn>
                                        <p:tgtEl>
                                          <p:spTgt spid="845268"/>
                                        </p:tgtEl>
                                        <p:attrNameLst>
                                          <p:attrName>style.visibility</p:attrName>
                                        </p:attrNameLst>
                                      </p:cBhvr>
                                      <p:to>
                                        <p:strVal val="visible"/>
                                      </p:to>
                                    </p:set>
                                  </p:childTnLst>
                                </p:cTn>
                              </p:par>
                              <p:par>
                                <p:cTn id="555" presetID="1" presetClass="entr" presetSubtype="0" fill="hold" grpId="0" nodeType="withEffect">
                                  <p:stCondLst>
                                    <p:cond delay="0"/>
                                  </p:stCondLst>
                                  <p:childTnLst>
                                    <p:set>
                                      <p:cBhvr>
                                        <p:cTn id="556" dur="1" fill="hold">
                                          <p:stCondLst>
                                            <p:cond delay="0"/>
                                          </p:stCondLst>
                                        </p:cTn>
                                        <p:tgtEl>
                                          <p:spTgt spid="845271"/>
                                        </p:tgtEl>
                                        <p:attrNameLst>
                                          <p:attrName>style.visibility</p:attrName>
                                        </p:attrNameLst>
                                      </p:cBhvr>
                                      <p:to>
                                        <p:strVal val="visible"/>
                                      </p:to>
                                    </p:set>
                                  </p:childTnLst>
                                </p:cTn>
                              </p:par>
                              <p:par>
                                <p:cTn id="557" presetID="1" presetClass="entr" presetSubtype="0" fill="hold" grpId="0" nodeType="withEffect">
                                  <p:stCondLst>
                                    <p:cond delay="0"/>
                                  </p:stCondLst>
                                  <p:childTnLst>
                                    <p:set>
                                      <p:cBhvr>
                                        <p:cTn id="558" dur="1" fill="hold">
                                          <p:stCondLst>
                                            <p:cond delay="0"/>
                                          </p:stCondLst>
                                        </p:cTn>
                                        <p:tgtEl>
                                          <p:spTgt spid="845272"/>
                                        </p:tgtEl>
                                        <p:attrNameLst>
                                          <p:attrName>style.visibility</p:attrName>
                                        </p:attrNameLst>
                                      </p:cBhvr>
                                      <p:to>
                                        <p:strVal val="visible"/>
                                      </p:to>
                                    </p:set>
                                  </p:childTnLst>
                                </p:cTn>
                              </p:par>
                              <p:par>
                                <p:cTn id="559" presetID="1" presetClass="entr" presetSubtype="0" fill="hold" grpId="0" nodeType="withEffect">
                                  <p:stCondLst>
                                    <p:cond delay="0"/>
                                  </p:stCondLst>
                                  <p:childTnLst>
                                    <p:set>
                                      <p:cBhvr>
                                        <p:cTn id="560" dur="1" fill="hold">
                                          <p:stCondLst>
                                            <p:cond delay="0"/>
                                          </p:stCondLst>
                                        </p:cTn>
                                        <p:tgtEl>
                                          <p:spTgt spid="845282"/>
                                        </p:tgtEl>
                                        <p:attrNameLst>
                                          <p:attrName>style.visibility</p:attrName>
                                        </p:attrNameLst>
                                      </p:cBhvr>
                                      <p:to>
                                        <p:strVal val="visible"/>
                                      </p:to>
                                    </p:set>
                                  </p:childTnLst>
                                </p:cTn>
                              </p:par>
                              <p:par>
                                <p:cTn id="561" presetID="1" presetClass="entr" presetSubtype="0" fill="hold" grpId="0" nodeType="withEffect">
                                  <p:stCondLst>
                                    <p:cond delay="0"/>
                                  </p:stCondLst>
                                  <p:childTnLst>
                                    <p:set>
                                      <p:cBhvr>
                                        <p:cTn id="562" dur="1" fill="hold">
                                          <p:stCondLst>
                                            <p:cond delay="0"/>
                                          </p:stCondLst>
                                        </p:cTn>
                                        <p:tgtEl>
                                          <p:spTgt spid="845283"/>
                                        </p:tgtEl>
                                        <p:attrNameLst>
                                          <p:attrName>style.visibility</p:attrName>
                                        </p:attrNameLst>
                                      </p:cBhvr>
                                      <p:to>
                                        <p:strVal val="visible"/>
                                      </p:to>
                                    </p:set>
                                  </p:childTnLst>
                                </p:cTn>
                              </p:par>
                              <p:par>
                                <p:cTn id="563" presetID="1" presetClass="entr" presetSubtype="0" fill="hold" grpId="0" nodeType="withEffect">
                                  <p:stCondLst>
                                    <p:cond delay="0"/>
                                  </p:stCondLst>
                                  <p:childTnLst>
                                    <p:set>
                                      <p:cBhvr>
                                        <p:cTn id="564" dur="1" fill="hold">
                                          <p:stCondLst>
                                            <p:cond delay="0"/>
                                          </p:stCondLst>
                                        </p:cTn>
                                        <p:tgtEl>
                                          <p:spTgt spid="845284"/>
                                        </p:tgtEl>
                                        <p:attrNameLst>
                                          <p:attrName>style.visibility</p:attrName>
                                        </p:attrNameLst>
                                      </p:cBhvr>
                                      <p:to>
                                        <p:strVal val="visible"/>
                                      </p:to>
                                    </p:set>
                                  </p:childTnLst>
                                </p:cTn>
                              </p:par>
                              <p:par>
                                <p:cTn id="565" presetID="1" presetClass="entr" presetSubtype="0" fill="hold" grpId="0" nodeType="withEffect">
                                  <p:stCondLst>
                                    <p:cond delay="0"/>
                                  </p:stCondLst>
                                  <p:childTnLst>
                                    <p:set>
                                      <p:cBhvr>
                                        <p:cTn id="566" dur="1" fill="hold">
                                          <p:stCondLst>
                                            <p:cond delay="0"/>
                                          </p:stCondLst>
                                        </p:cTn>
                                        <p:tgtEl>
                                          <p:spTgt spid="845269"/>
                                        </p:tgtEl>
                                        <p:attrNameLst>
                                          <p:attrName>style.visibility</p:attrName>
                                        </p:attrNameLst>
                                      </p:cBhvr>
                                      <p:to>
                                        <p:strVal val="visible"/>
                                      </p:to>
                                    </p:set>
                                  </p:childTnLst>
                                </p:cTn>
                              </p:par>
                              <p:par>
                                <p:cTn id="567" presetID="1" presetClass="entr" presetSubtype="0" fill="hold" grpId="0" nodeType="withEffect">
                                  <p:stCondLst>
                                    <p:cond delay="0"/>
                                  </p:stCondLst>
                                  <p:childTnLst>
                                    <p:set>
                                      <p:cBhvr>
                                        <p:cTn id="568" dur="1" fill="hold">
                                          <p:stCondLst>
                                            <p:cond delay="0"/>
                                          </p:stCondLst>
                                        </p:cTn>
                                        <p:tgtEl>
                                          <p:spTgt spid="845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5048" grpId="0" animBg="1"/>
      <p:bldP spid="845049" grpId="0" animBg="1"/>
      <p:bldP spid="845050" grpId="0" animBg="1"/>
      <p:bldP spid="845051" grpId="0" animBg="1"/>
      <p:bldP spid="845052" grpId="0" animBg="1"/>
      <p:bldP spid="845053" grpId="0" animBg="1"/>
      <p:bldP spid="845054" grpId="0"/>
      <p:bldP spid="845055" grpId="0"/>
      <p:bldP spid="845056" grpId="0"/>
      <p:bldP spid="845057" grpId="0"/>
      <p:bldP spid="845058" grpId="0" animBg="1"/>
      <p:bldP spid="845059" grpId="0" animBg="1"/>
      <p:bldP spid="845060" grpId="0" animBg="1"/>
      <p:bldP spid="845061" grpId="0" animBg="1"/>
      <p:bldP spid="845062" grpId="0" animBg="1"/>
      <p:bldP spid="845063" grpId="0" animBg="1"/>
      <p:bldP spid="845064" grpId="0" animBg="1"/>
      <p:bldP spid="845065" grpId="0" animBg="1"/>
      <p:bldP spid="845066" grpId="0" animBg="1"/>
      <p:bldP spid="845067" grpId="0" animBg="1"/>
      <p:bldP spid="845068" grpId="0" animBg="1"/>
      <p:bldP spid="845069" grpId="0" animBg="1"/>
      <p:bldP spid="845070" grpId="0" animBg="1"/>
      <p:bldP spid="845071" grpId="0" animBg="1"/>
      <p:bldP spid="845072" grpId="0" animBg="1"/>
      <p:bldP spid="845073" grpId="0" animBg="1"/>
      <p:bldP spid="845074" grpId="0" animBg="1"/>
      <p:bldP spid="845075" grpId="0" animBg="1"/>
      <p:bldP spid="845076" grpId="0" animBg="1"/>
      <p:bldP spid="845077" grpId="0" animBg="1"/>
      <p:bldP spid="845078" grpId="0" animBg="1"/>
      <p:bldP spid="845079" grpId="0" animBg="1"/>
      <p:bldP spid="845080" grpId="0" animBg="1"/>
      <p:bldP spid="845081" grpId="0" animBg="1"/>
      <p:bldP spid="845082" grpId="0" animBg="1"/>
      <p:bldP spid="845083" grpId="0" animBg="1"/>
      <p:bldP spid="845084" grpId="0" animBg="1"/>
      <p:bldP spid="845085" grpId="0" animBg="1"/>
      <p:bldP spid="845086" grpId="0" animBg="1"/>
      <p:bldP spid="845087" grpId="0" animBg="1"/>
      <p:bldP spid="845088" grpId="0" animBg="1"/>
      <p:bldP spid="845089" grpId="0" animBg="1"/>
      <p:bldP spid="845090" grpId="0" animBg="1"/>
      <p:bldP spid="845091" grpId="0" animBg="1"/>
      <p:bldP spid="845092" grpId="0" animBg="1"/>
      <p:bldP spid="845093" grpId="0" animBg="1"/>
      <p:bldP spid="845094" grpId="0" animBg="1"/>
      <p:bldP spid="845095" grpId="0" animBg="1"/>
      <p:bldP spid="845096" grpId="0" animBg="1"/>
      <p:bldP spid="845097" grpId="0" animBg="1"/>
      <p:bldP spid="845097" grpId="1" animBg="1"/>
      <p:bldP spid="845098" grpId="0" animBg="1"/>
      <p:bldP spid="845098" grpId="1" animBg="1"/>
      <p:bldP spid="845099" grpId="0" animBg="1"/>
      <p:bldP spid="845100" grpId="0" animBg="1"/>
      <p:bldP spid="845101" grpId="0" animBg="1"/>
      <p:bldP spid="845102" grpId="0" animBg="1"/>
      <p:bldP spid="845103" grpId="0" animBg="1"/>
      <p:bldP spid="845104" grpId="0" animBg="1"/>
      <p:bldP spid="845105" grpId="0" animBg="1"/>
      <p:bldP spid="845106" grpId="0" animBg="1"/>
      <p:bldP spid="845107" grpId="0" animBg="1"/>
      <p:bldP spid="845108" grpId="0" animBg="1"/>
      <p:bldP spid="845109" grpId="0" animBg="1"/>
      <p:bldP spid="845110" grpId="0" animBg="1"/>
      <p:bldP spid="845111" grpId="0" animBg="1"/>
      <p:bldP spid="845112" grpId="0" animBg="1"/>
      <p:bldP spid="845113" grpId="0" animBg="1"/>
      <p:bldP spid="845114" grpId="0" animBg="1"/>
      <p:bldP spid="845115" grpId="0" animBg="1"/>
      <p:bldP spid="845116" grpId="0" animBg="1"/>
      <p:bldP spid="845117" grpId="0" animBg="1"/>
      <p:bldP spid="845118" grpId="0" animBg="1"/>
      <p:bldP spid="845119" grpId="0" animBg="1"/>
      <p:bldP spid="845119" grpId="1" animBg="1"/>
      <p:bldP spid="845120" grpId="0" animBg="1"/>
      <p:bldP spid="845120" grpId="1" animBg="1"/>
      <p:bldP spid="845121" grpId="0" animBg="1"/>
      <p:bldP spid="845122" grpId="0" animBg="1"/>
      <p:bldP spid="845123" grpId="0" animBg="1"/>
      <p:bldP spid="845123" grpId="1" animBg="1"/>
      <p:bldP spid="845124" grpId="0" animBg="1"/>
      <p:bldP spid="845125" grpId="0" animBg="1"/>
      <p:bldP spid="845126" grpId="0" animBg="1"/>
      <p:bldP spid="845127" grpId="0" animBg="1"/>
      <p:bldP spid="845128" grpId="0" animBg="1"/>
      <p:bldP spid="845129" grpId="0" animBg="1"/>
      <p:bldP spid="845130" grpId="0" animBg="1"/>
      <p:bldP spid="845131" grpId="0" animBg="1"/>
      <p:bldP spid="845132" grpId="0" animBg="1"/>
      <p:bldP spid="845133" grpId="0" animBg="1"/>
      <p:bldP spid="845134" grpId="0" animBg="1"/>
      <p:bldP spid="845135" grpId="0" animBg="1"/>
      <p:bldP spid="845136" grpId="0" animBg="1"/>
      <p:bldP spid="845137" grpId="0" animBg="1"/>
      <p:bldP spid="845138" grpId="0" animBg="1"/>
      <p:bldP spid="845139" grpId="0" animBg="1"/>
      <p:bldP spid="845139" grpId="1" animBg="1"/>
      <p:bldP spid="845140" grpId="0" animBg="1"/>
      <p:bldP spid="845140" grpId="1" animBg="1"/>
      <p:bldP spid="845141" grpId="0" animBg="1"/>
      <p:bldP spid="845141" grpId="1" animBg="1"/>
      <p:bldP spid="845142" grpId="0" animBg="1"/>
      <p:bldP spid="845143" grpId="0" animBg="1"/>
      <p:bldP spid="845144" grpId="0" animBg="1"/>
      <p:bldP spid="845145" grpId="0" animBg="1"/>
      <p:bldP spid="845146" grpId="0" animBg="1"/>
      <p:bldP spid="845147" grpId="0" animBg="1"/>
      <p:bldP spid="845148" grpId="0" animBg="1"/>
      <p:bldP spid="845149" grpId="0"/>
      <p:bldP spid="845150" grpId="0" animBg="1"/>
      <p:bldP spid="845151" grpId="0"/>
      <p:bldP spid="845152" grpId="0"/>
      <p:bldP spid="845153" grpId="0"/>
      <p:bldP spid="845154" grpId="0"/>
      <p:bldP spid="845155" grpId="0"/>
      <p:bldP spid="845156" grpId="0"/>
      <p:bldP spid="845157" grpId="0"/>
      <p:bldP spid="845158" grpId="0"/>
      <p:bldP spid="845159" grpId="0"/>
      <p:bldP spid="845160" grpId="0"/>
      <p:bldP spid="845161" grpId="0"/>
      <p:bldP spid="845162" grpId="0"/>
      <p:bldP spid="845163" grpId="0"/>
      <p:bldP spid="845164" grpId="0"/>
      <p:bldP spid="845165" grpId="0"/>
      <p:bldP spid="845166" grpId="0" animBg="1"/>
      <p:bldP spid="845167" grpId="0" animBg="1"/>
      <p:bldP spid="845168" grpId="0" animBg="1"/>
      <p:bldP spid="845169" grpId="0" animBg="1"/>
      <p:bldP spid="845170" grpId="0" animBg="1"/>
      <p:bldP spid="845170" grpId="1" animBg="1"/>
      <p:bldP spid="845171" grpId="0"/>
      <p:bldP spid="845172" grpId="0"/>
      <p:bldP spid="845173" grpId="0"/>
      <p:bldP spid="845174" grpId="0" animBg="1"/>
      <p:bldP spid="845175" grpId="0" animBg="1"/>
      <p:bldP spid="845176" grpId="0" animBg="1"/>
      <p:bldP spid="845177" grpId="0" animBg="1"/>
      <p:bldP spid="845178" grpId="0" animBg="1"/>
      <p:bldP spid="845179" grpId="0" animBg="1"/>
      <p:bldP spid="845180" grpId="0" animBg="1"/>
      <p:bldP spid="845181" grpId="0" animBg="1"/>
      <p:bldP spid="845182" grpId="0" animBg="1"/>
      <p:bldP spid="845183" grpId="0" animBg="1"/>
      <p:bldP spid="845184" grpId="0" animBg="1"/>
      <p:bldP spid="845185" grpId="0" animBg="1"/>
      <p:bldP spid="845186" grpId="0" animBg="1"/>
      <p:bldP spid="845187" grpId="0" animBg="1"/>
      <p:bldP spid="845188" grpId="0" animBg="1"/>
      <p:bldP spid="845189" grpId="0" animBg="1"/>
      <p:bldP spid="845190" grpId="0" animBg="1"/>
      <p:bldP spid="845191" grpId="0" animBg="1"/>
      <p:bldP spid="845192" grpId="0" animBg="1"/>
      <p:bldP spid="845193" grpId="0" animBg="1"/>
      <p:bldP spid="845194" grpId="0" animBg="1"/>
      <p:bldP spid="845195" grpId="0" animBg="1"/>
      <p:bldP spid="845196" grpId="0" animBg="1"/>
      <p:bldP spid="845197" grpId="0" animBg="1"/>
      <p:bldP spid="845198" grpId="0" animBg="1"/>
      <p:bldP spid="845199" grpId="0" animBg="1"/>
      <p:bldP spid="845200" grpId="0" animBg="1"/>
      <p:bldP spid="845201" grpId="0" animBg="1"/>
      <p:bldP spid="845202" grpId="0" animBg="1"/>
      <p:bldP spid="845203" grpId="0" animBg="1"/>
      <p:bldP spid="845204" grpId="0" animBg="1"/>
      <p:bldP spid="845205" grpId="0" animBg="1"/>
      <p:bldP spid="845206" grpId="0" animBg="1"/>
      <p:bldP spid="845207" grpId="0" animBg="1"/>
      <p:bldP spid="845208" grpId="0" animBg="1"/>
      <p:bldP spid="845209" grpId="0" animBg="1"/>
      <p:bldP spid="845210" grpId="0" animBg="1"/>
      <p:bldP spid="845211" grpId="0" animBg="1"/>
      <p:bldP spid="845212" grpId="0" animBg="1"/>
      <p:bldP spid="845213" grpId="0" animBg="1"/>
      <p:bldP spid="845214" grpId="0" animBg="1"/>
      <p:bldP spid="845215" grpId="0" animBg="1"/>
      <p:bldP spid="845216" grpId="0" animBg="1"/>
      <p:bldP spid="845217" grpId="0" animBg="1"/>
      <p:bldP spid="845218" grpId="0" animBg="1"/>
      <p:bldP spid="845219" grpId="0" animBg="1"/>
      <p:bldP spid="845220" grpId="0" animBg="1"/>
      <p:bldP spid="845221" grpId="0" animBg="1"/>
      <p:bldP spid="845222" grpId="0" animBg="1"/>
      <p:bldP spid="845223" grpId="0" animBg="1"/>
      <p:bldP spid="845224" grpId="0" animBg="1"/>
      <p:bldP spid="845224" grpId="1" animBg="1"/>
      <p:bldP spid="845225" grpId="0" animBg="1"/>
      <p:bldP spid="845226" grpId="0" animBg="1"/>
      <p:bldP spid="845227" grpId="0" animBg="1"/>
      <p:bldP spid="845228" grpId="0" animBg="1"/>
      <p:bldP spid="845229" grpId="0" animBg="1"/>
      <p:bldP spid="845230" grpId="0" animBg="1"/>
      <p:bldP spid="845231" grpId="0" animBg="1"/>
      <p:bldP spid="845232" grpId="0" animBg="1"/>
      <p:bldP spid="845233" grpId="0" animBg="1"/>
      <p:bldP spid="845234" grpId="0" animBg="1"/>
      <p:bldP spid="845235" grpId="0" animBg="1"/>
      <p:bldP spid="845235" grpId="1" animBg="1"/>
      <p:bldP spid="845236" grpId="0" animBg="1"/>
      <p:bldP spid="845236" grpId="1" animBg="1"/>
      <p:bldP spid="845237" grpId="0" animBg="1"/>
      <p:bldP spid="845237" grpId="1" animBg="1"/>
      <p:bldP spid="845238" grpId="0" animBg="1"/>
      <p:bldP spid="845239" grpId="0" animBg="1"/>
      <p:bldP spid="845240" grpId="0" animBg="1"/>
      <p:bldP spid="845241" grpId="0" animBg="1"/>
      <p:bldP spid="845242" grpId="0" animBg="1"/>
      <p:bldP spid="845243" grpId="0" animBg="1"/>
      <p:bldP spid="845244" grpId="0" animBg="1"/>
      <p:bldP spid="845245" grpId="0" animBg="1"/>
      <p:bldP spid="845246" grpId="0" animBg="1"/>
      <p:bldP spid="845247" grpId="0" animBg="1"/>
      <p:bldP spid="845248" grpId="0" animBg="1"/>
      <p:bldP spid="845249" grpId="0" animBg="1"/>
      <p:bldP spid="845250" grpId="0" animBg="1"/>
      <p:bldP spid="845250" grpId="1" animBg="1"/>
      <p:bldP spid="845251" grpId="0" animBg="1"/>
      <p:bldP spid="845251" grpId="1" animBg="1"/>
      <p:bldP spid="845252" grpId="0" animBg="1"/>
      <p:bldP spid="845252" grpId="1" animBg="1"/>
      <p:bldP spid="845253" grpId="0" animBg="1"/>
      <p:bldP spid="845254" grpId="0" animBg="1"/>
      <p:bldP spid="845255" grpId="0" animBg="1"/>
      <p:bldP spid="845256" grpId="0" animBg="1"/>
      <p:bldP spid="845257" grpId="0" animBg="1"/>
      <p:bldP spid="845258" grpId="0" animBg="1"/>
      <p:bldP spid="845259" grpId="0" animBg="1"/>
      <p:bldP spid="845259" grpId="1" animBg="1"/>
      <p:bldP spid="845260" grpId="0"/>
      <p:bldP spid="845261" grpId="0"/>
      <p:bldP spid="845262" grpId="0"/>
      <p:bldP spid="845263" grpId="0"/>
      <p:bldP spid="845264" grpId="0"/>
      <p:bldP spid="845265" grpId="0"/>
      <p:bldP spid="845266" grpId="0"/>
      <p:bldP spid="845267" grpId="0"/>
      <p:bldP spid="845268" grpId="0" animBg="1"/>
      <p:bldP spid="845269" grpId="0" animBg="1"/>
      <p:bldP spid="845270" grpId="0" animBg="1"/>
      <p:bldP spid="845271" grpId="0" animBg="1"/>
      <p:bldP spid="845272" grpId="0" animBg="1"/>
      <p:bldP spid="845273" grpId="0"/>
      <p:bldP spid="845274" grpId="0"/>
      <p:bldP spid="845275" grpId="0"/>
      <p:bldP spid="845276" grpId="0"/>
      <p:bldP spid="845277" grpId="0"/>
      <p:bldP spid="845277" grpId="1"/>
      <p:bldP spid="845278" grpId="0"/>
      <p:bldP spid="845278" grpId="1"/>
      <p:bldP spid="845279" grpId="0" animBg="1"/>
      <p:bldP spid="845279" grpId="1" animBg="1"/>
      <p:bldP spid="845280" grpId="0" animBg="1"/>
      <p:bldP spid="845281" grpId="0"/>
      <p:bldP spid="845282" grpId="0"/>
      <p:bldP spid="845283" grpId="0"/>
      <p:bldP spid="845284" grpId="0"/>
      <p:bldP spid="845285" grpId="0"/>
      <p:bldP spid="8452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rrowheads="1"/>
          </p:cNvSpPr>
          <p:nvPr>
            <p:ph type="title"/>
          </p:nvPr>
        </p:nvSpPr>
        <p:spPr>
          <a:xfrm>
            <a:off x="346075" y="100013"/>
            <a:ext cx="8763000" cy="609600"/>
          </a:xfrm>
        </p:spPr>
        <p:txBody>
          <a:bodyPr/>
          <a:lstStyle/>
          <a:p>
            <a:pPr algn="l"/>
            <a:r>
              <a:rPr lang="en-US" altLang="zh-CN" sz="3500" smtClean="0">
                <a:ea typeface="宋体" panose="02010600030101010101" pitchFamily="2" charset="-122"/>
              </a:rPr>
              <a:t>Positive Externalities and Consumption</a:t>
            </a:r>
          </a:p>
        </p:txBody>
      </p:sp>
      <p:sp>
        <p:nvSpPr>
          <p:cNvPr id="929796" name="Line 4"/>
          <p:cNvSpPr>
            <a:spLocks noChangeShapeType="1"/>
          </p:cNvSpPr>
          <p:nvPr/>
        </p:nvSpPr>
        <p:spPr bwMode="auto">
          <a:xfrm>
            <a:off x="5867400" y="2590800"/>
            <a:ext cx="2108200" cy="1606550"/>
          </a:xfrm>
          <a:prstGeom prst="line">
            <a:avLst/>
          </a:prstGeom>
          <a:noFill/>
          <a:ln w="30163">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803" name="Rectangle 11"/>
          <p:cNvSpPr>
            <a:spLocks noChangeArrowheads="1"/>
          </p:cNvSpPr>
          <p:nvPr/>
        </p:nvSpPr>
        <p:spPr bwMode="auto">
          <a:xfrm>
            <a:off x="8001000" y="4038600"/>
            <a:ext cx="804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flu shots</a:t>
            </a:r>
            <a:endParaRPr lang="en-US" altLang="zh-CN" sz="1400">
              <a:latin typeface="Tahoma" panose="020B0604030504040204" pitchFamily="34" charset="0"/>
              <a:ea typeface="宋体" panose="02010600030101010101" pitchFamily="2" charset="-122"/>
            </a:endParaRPr>
          </a:p>
        </p:txBody>
      </p:sp>
      <p:sp>
        <p:nvSpPr>
          <p:cNvPr id="929892" name="Line 100"/>
          <p:cNvSpPr>
            <a:spLocks noChangeShapeType="1"/>
          </p:cNvSpPr>
          <p:nvPr/>
        </p:nvSpPr>
        <p:spPr bwMode="auto">
          <a:xfrm flipV="1">
            <a:off x="6324600" y="3200400"/>
            <a:ext cx="0" cy="493713"/>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893" name="Freeform 101"/>
          <p:cNvSpPr>
            <a:spLocks/>
          </p:cNvSpPr>
          <p:nvPr/>
        </p:nvSpPr>
        <p:spPr bwMode="auto">
          <a:xfrm>
            <a:off x="6248400" y="2971800"/>
            <a:ext cx="180975" cy="207963"/>
          </a:xfrm>
          <a:custGeom>
            <a:avLst/>
            <a:gdLst>
              <a:gd name="T0" fmla="*/ 11 w 23"/>
              <a:gd name="T1" fmla="*/ 31 h 38"/>
              <a:gd name="T2" fmla="*/ 0 w 23"/>
              <a:gd name="T3" fmla="*/ 38 h 38"/>
              <a:gd name="T4" fmla="*/ 0 w 23"/>
              <a:gd name="T5" fmla="*/ 38 h 38"/>
              <a:gd name="T6" fmla="*/ 7 w 23"/>
              <a:gd name="T7" fmla="*/ 19 h 38"/>
              <a:gd name="T8" fmla="*/ 11 w 23"/>
              <a:gd name="T9" fmla="*/ 0 h 38"/>
              <a:gd name="T10" fmla="*/ 16 w 23"/>
              <a:gd name="T11" fmla="*/ 19 h 38"/>
              <a:gd name="T12" fmla="*/ 23 w 23"/>
              <a:gd name="T13" fmla="*/ 38 h 38"/>
              <a:gd name="T14" fmla="*/ 23 w 23"/>
              <a:gd name="T15" fmla="*/ 38 h 38"/>
              <a:gd name="T16" fmla="*/ 11 w 23"/>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8">
                <a:moveTo>
                  <a:pt x="11" y="31"/>
                </a:moveTo>
                <a:cubicBezTo>
                  <a:pt x="0" y="38"/>
                  <a:pt x="0" y="38"/>
                  <a:pt x="0" y="38"/>
                </a:cubicBezTo>
                <a:cubicBezTo>
                  <a:pt x="0" y="38"/>
                  <a:pt x="0" y="38"/>
                  <a:pt x="0" y="38"/>
                </a:cubicBezTo>
                <a:cubicBezTo>
                  <a:pt x="7" y="19"/>
                  <a:pt x="7" y="19"/>
                  <a:pt x="7" y="19"/>
                </a:cubicBezTo>
                <a:cubicBezTo>
                  <a:pt x="9" y="13"/>
                  <a:pt x="10" y="6"/>
                  <a:pt x="11" y="0"/>
                </a:cubicBezTo>
                <a:cubicBezTo>
                  <a:pt x="13" y="6"/>
                  <a:pt x="14" y="13"/>
                  <a:pt x="16" y="19"/>
                </a:cubicBezTo>
                <a:cubicBezTo>
                  <a:pt x="23" y="38"/>
                  <a:pt x="23" y="38"/>
                  <a:pt x="23" y="38"/>
                </a:cubicBezTo>
                <a:cubicBezTo>
                  <a:pt x="23" y="38"/>
                  <a:pt x="23" y="38"/>
                  <a:pt x="23" y="38"/>
                </a:cubicBezTo>
                <a:lnTo>
                  <a:pt x="1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97" name="Freeform 105"/>
          <p:cNvSpPr>
            <a:spLocks/>
          </p:cNvSpPr>
          <p:nvPr/>
        </p:nvSpPr>
        <p:spPr bwMode="auto">
          <a:xfrm>
            <a:off x="4343400" y="3633788"/>
            <a:ext cx="974725" cy="747712"/>
          </a:xfrm>
          <a:custGeom>
            <a:avLst/>
            <a:gdLst>
              <a:gd name="T0" fmla="*/ 161 w 161"/>
              <a:gd name="T1" fmla="*/ 120 h 136"/>
              <a:gd name="T2" fmla="*/ 145 w 161"/>
              <a:gd name="T3" fmla="*/ 136 h 136"/>
              <a:gd name="T4" fmla="*/ 16 w 161"/>
              <a:gd name="T5" fmla="*/ 136 h 136"/>
              <a:gd name="T6" fmla="*/ 0 w 161"/>
              <a:gd name="T7" fmla="*/ 120 h 136"/>
              <a:gd name="T8" fmla="*/ 0 w 161"/>
              <a:gd name="T9" fmla="*/ 16 h 136"/>
              <a:gd name="T10" fmla="*/ 16 w 161"/>
              <a:gd name="T11" fmla="*/ 0 h 136"/>
              <a:gd name="T12" fmla="*/ 145 w 161"/>
              <a:gd name="T13" fmla="*/ 0 h 136"/>
              <a:gd name="T14" fmla="*/ 161 w 161"/>
              <a:gd name="T15" fmla="*/ 16 h 136"/>
              <a:gd name="T16" fmla="*/ 161 w 161"/>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36">
                <a:moveTo>
                  <a:pt x="161" y="120"/>
                </a:moveTo>
                <a:cubicBezTo>
                  <a:pt x="161" y="128"/>
                  <a:pt x="154" y="136"/>
                  <a:pt x="145" y="136"/>
                </a:cubicBezTo>
                <a:cubicBezTo>
                  <a:pt x="16" y="136"/>
                  <a:pt x="16" y="136"/>
                  <a:pt x="16" y="136"/>
                </a:cubicBezTo>
                <a:cubicBezTo>
                  <a:pt x="7" y="136"/>
                  <a:pt x="0" y="128"/>
                  <a:pt x="0" y="120"/>
                </a:cubicBezTo>
                <a:cubicBezTo>
                  <a:pt x="0" y="16"/>
                  <a:pt x="0" y="16"/>
                  <a:pt x="0" y="16"/>
                </a:cubicBezTo>
                <a:cubicBezTo>
                  <a:pt x="0" y="8"/>
                  <a:pt x="7" y="0"/>
                  <a:pt x="16" y="0"/>
                </a:cubicBezTo>
                <a:cubicBezTo>
                  <a:pt x="145" y="0"/>
                  <a:pt x="145" y="0"/>
                  <a:pt x="145" y="0"/>
                </a:cubicBezTo>
                <a:cubicBezTo>
                  <a:pt x="154" y="0"/>
                  <a:pt x="161" y="8"/>
                  <a:pt x="161" y="16"/>
                </a:cubicBezTo>
                <a:lnTo>
                  <a:pt x="161"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98" name="Rectangle 106"/>
          <p:cNvSpPr>
            <a:spLocks noChangeArrowheads="1"/>
          </p:cNvSpPr>
          <p:nvPr/>
        </p:nvSpPr>
        <p:spPr bwMode="auto">
          <a:xfrm>
            <a:off x="5029200" y="1447800"/>
            <a:ext cx="16002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flu shot</a:t>
            </a:r>
            <a:endParaRPr lang="en-US" altLang="zh-CN" sz="1400">
              <a:latin typeface="Tahoma" panose="020B0604030504040204" pitchFamily="34" charset="0"/>
              <a:ea typeface="宋体" panose="02010600030101010101" pitchFamily="2" charset="-122"/>
            </a:endParaRPr>
          </a:p>
        </p:txBody>
      </p:sp>
      <p:sp>
        <p:nvSpPr>
          <p:cNvPr id="929913" name="Line 121"/>
          <p:cNvSpPr>
            <a:spLocks noChangeShapeType="1"/>
          </p:cNvSpPr>
          <p:nvPr/>
        </p:nvSpPr>
        <p:spPr bwMode="auto">
          <a:xfrm flipV="1">
            <a:off x="5932488" y="2735263"/>
            <a:ext cx="2001837"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914" name="Line 122"/>
          <p:cNvSpPr>
            <a:spLocks noChangeShapeType="1"/>
          </p:cNvSpPr>
          <p:nvPr/>
        </p:nvSpPr>
        <p:spPr bwMode="auto">
          <a:xfrm>
            <a:off x="5822950" y="3362325"/>
            <a:ext cx="2106613"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915" name="Oval 123"/>
          <p:cNvSpPr>
            <a:spLocks noChangeArrowheads="1"/>
          </p:cNvSpPr>
          <p:nvPr/>
        </p:nvSpPr>
        <p:spPr bwMode="auto">
          <a:xfrm>
            <a:off x="6626225" y="3952875"/>
            <a:ext cx="90488"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6" name="Oval 124"/>
          <p:cNvSpPr>
            <a:spLocks noChangeArrowheads="1"/>
          </p:cNvSpPr>
          <p:nvPr/>
        </p:nvSpPr>
        <p:spPr bwMode="auto">
          <a:xfrm>
            <a:off x="7072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7" name="Oval 125"/>
          <p:cNvSpPr>
            <a:spLocks noChangeArrowheads="1"/>
          </p:cNvSpPr>
          <p:nvPr/>
        </p:nvSpPr>
        <p:spPr bwMode="auto">
          <a:xfrm>
            <a:off x="7072313" y="4295775"/>
            <a:ext cx="90487"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8" name="Rectangle 126"/>
          <p:cNvSpPr>
            <a:spLocks noChangeArrowheads="1"/>
          </p:cNvSpPr>
          <p:nvPr/>
        </p:nvSpPr>
        <p:spPr bwMode="auto">
          <a:xfrm>
            <a:off x="7959725" y="250031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929919" name="Rectangle 127"/>
          <p:cNvSpPr>
            <a:spLocks noChangeArrowheads="1"/>
          </p:cNvSpPr>
          <p:nvPr/>
        </p:nvSpPr>
        <p:spPr bwMode="auto">
          <a:xfrm>
            <a:off x="7954963" y="4867275"/>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929920" name="Rectangle 128"/>
          <p:cNvSpPr>
            <a:spLocks noChangeArrowheads="1"/>
          </p:cNvSpPr>
          <p:nvPr/>
        </p:nvSpPr>
        <p:spPr bwMode="auto">
          <a:xfrm>
            <a:off x="7054850" y="32258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929921" name="Oval 129"/>
          <p:cNvSpPr>
            <a:spLocks noChangeArrowheads="1"/>
          </p:cNvSpPr>
          <p:nvPr/>
        </p:nvSpPr>
        <p:spPr bwMode="auto">
          <a:xfrm>
            <a:off x="5595938"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2" name="Oval 130"/>
          <p:cNvSpPr>
            <a:spLocks noChangeArrowheads="1"/>
          </p:cNvSpPr>
          <p:nvPr/>
        </p:nvSpPr>
        <p:spPr bwMode="auto">
          <a:xfrm>
            <a:off x="5675313"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3" name="Oval 131"/>
          <p:cNvSpPr>
            <a:spLocks noChangeArrowheads="1"/>
          </p:cNvSpPr>
          <p:nvPr/>
        </p:nvSpPr>
        <p:spPr bwMode="auto">
          <a:xfrm>
            <a:off x="5759450"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4" name="Oval 132"/>
          <p:cNvSpPr>
            <a:spLocks noChangeArrowheads="1"/>
          </p:cNvSpPr>
          <p:nvPr/>
        </p:nvSpPr>
        <p:spPr bwMode="auto">
          <a:xfrm>
            <a:off x="583882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5" name="Oval 133"/>
          <p:cNvSpPr>
            <a:spLocks noChangeArrowheads="1"/>
          </p:cNvSpPr>
          <p:nvPr/>
        </p:nvSpPr>
        <p:spPr bwMode="auto">
          <a:xfrm>
            <a:off x="5922963"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6" name="Oval 134"/>
          <p:cNvSpPr>
            <a:spLocks noChangeArrowheads="1"/>
          </p:cNvSpPr>
          <p:nvPr/>
        </p:nvSpPr>
        <p:spPr bwMode="auto">
          <a:xfrm>
            <a:off x="6002338"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7" name="Oval 135"/>
          <p:cNvSpPr>
            <a:spLocks noChangeArrowheads="1"/>
          </p:cNvSpPr>
          <p:nvPr/>
        </p:nvSpPr>
        <p:spPr bwMode="auto">
          <a:xfrm>
            <a:off x="6086475"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8" name="Oval 136"/>
          <p:cNvSpPr>
            <a:spLocks noChangeArrowheads="1"/>
          </p:cNvSpPr>
          <p:nvPr/>
        </p:nvSpPr>
        <p:spPr bwMode="auto">
          <a:xfrm>
            <a:off x="6162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9" name="Oval 137"/>
          <p:cNvSpPr>
            <a:spLocks noChangeArrowheads="1"/>
          </p:cNvSpPr>
          <p:nvPr/>
        </p:nvSpPr>
        <p:spPr bwMode="auto">
          <a:xfrm>
            <a:off x="623887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0" name="Oval 138"/>
          <p:cNvSpPr>
            <a:spLocks noChangeArrowheads="1"/>
          </p:cNvSpPr>
          <p:nvPr/>
        </p:nvSpPr>
        <p:spPr bwMode="auto">
          <a:xfrm>
            <a:off x="63166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1" name="Oval 139"/>
          <p:cNvSpPr>
            <a:spLocks noChangeArrowheads="1"/>
          </p:cNvSpPr>
          <p:nvPr/>
        </p:nvSpPr>
        <p:spPr bwMode="auto">
          <a:xfrm>
            <a:off x="6396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2" name="Oval 140"/>
          <p:cNvSpPr>
            <a:spLocks noChangeArrowheads="1"/>
          </p:cNvSpPr>
          <p:nvPr/>
        </p:nvSpPr>
        <p:spPr bwMode="auto">
          <a:xfrm>
            <a:off x="64722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3" name="Oval 141"/>
          <p:cNvSpPr>
            <a:spLocks noChangeArrowheads="1"/>
          </p:cNvSpPr>
          <p:nvPr/>
        </p:nvSpPr>
        <p:spPr bwMode="auto">
          <a:xfrm>
            <a:off x="655320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4" name="Oval 142"/>
          <p:cNvSpPr>
            <a:spLocks noChangeArrowheads="1"/>
          </p:cNvSpPr>
          <p:nvPr/>
        </p:nvSpPr>
        <p:spPr bwMode="auto">
          <a:xfrm>
            <a:off x="5595938"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5" name="Oval 143"/>
          <p:cNvSpPr>
            <a:spLocks noChangeArrowheads="1"/>
          </p:cNvSpPr>
          <p:nvPr/>
        </p:nvSpPr>
        <p:spPr bwMode="auto">
          <a:xfrm>
            <a:off x="5675313"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6" name="Oval 144"/>
          <p:cNvSpPr>
            <a:spLocks noChangeArrowheads="1"/>
          </p:cNvSpPr>
          <p:nvPr/>
        </p:nvSpPr>
        <p:spPr bwMode="auto">
          <a:xfrm>
            <a:off x="57594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7" name="Oval 145"/>
          <p:cNvSpPr>
            <a:spLocks noChangeArrowheads="1"/>
          </p:cNvSpPr>
          <p:nvPr/>
        </p:nvSpPr>
        <p:spPr bwMode="auto">
          <a:xfrm>
            <a:off x="5838825" y="3544888"/>
            <a:ext cx="20638"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8" name="Oval 146"/>
          <p:cNvSpPr>
            <a:spLocks noChangeArrowheads="1"/>
          </p:cNvSpPr>
          <p:nvPr/>
        </p:nvSpPr>
        <p:spPr bwMode="auto">
          <a:xfrm>
            <a:off x="59229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9" name="Oval 147"/>
          <p:cNvSpPr>
            <a:spLocks noChangeArrowheads="1"/>
          </p:cNvSpPr>
          <p:nvPr/>
        </p:nvSpPr>
        <p:spPr bwMode="auto">
          <a:xfrm>
            <a:off x="6002338"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0" name="Oval 148"/>
          <p:cNvSpPr>
            <a:spLocks noChangeArrowheads="1"/>
          </p:cNvSpPr>
          <p:nvPr/>
        </p:nvSpPr>
        <p:spPr bwMode="auto">
          <a:xfrm>
            <a:off x="6086475"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1" name="Oval 149"/>
          <p:cNvSpPr>
            <a:spLocks noChangeArrowheads="1"/>
          </p:cNvSpPr>
          <p:nvPr/>
        </p:nvSpPr>
        <p:spPr bwMode="auto">
          <a:xfrm>
            <a:off x="6162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2" name="Oval 150"/>
          <p:cNvSpPr>
            <a:spLocks noChangeArrowheads="1"/>
          </p:cNvSpPr>
          <p:nvPr/>
        </p:nvSpPr>
        <p:spPr bwMode="auto">
          <a:xfrm>
            <a:off x="62325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3" name="Oval 151"/>
          <p:cNvSpPr>
            <a:spLocks noChangeArrowheads="1"/>
          </p:cNvSpPr>
          <p:nvPr/>
        </p:nvSpPr>
        <p:spPr bwMode="auto">
          <a:xfrm>
            <a:off x="63087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4" name="Oval 152"/>
          <p:cNvSpPr>
            <a:spLocks noChangeArrowheads="1"/>
          </p:cNvSpPr>
          <p:nvPr/>
        </p:nvSpPr>
        <p:spPr bwMode="auto">
          <a:xfrm>
            <a:off x="638651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5" name="Oval 153"/>
          <p:cNvSpPr>
            <a:spLocks noChangeArrowheads="1"/>
          </p:cNvSpPr>
          <p:nvPr/>
        </p:nvSpPr>
        <p:spPr bwMode="auto">
          <a:xfrm>
            <a:off x="64627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6" name="Oval 154"/>
          <p:cNvSpPr>
            <a:spLocks noChangeArrowheads="1"/>
          </p:cNvSpPr>
          <p:nvPr/>
        </p:nvSpPr>
        <p:spPr bwMode="auto">
          <a:xfrm>
            <a:off x="65452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7" name="Oval 155"/>
          <p:cNvSpPr>
            <a:spLocks noChangeArrowheads="1"/>
          </p:cNvSpPr>
          <p:nvPr/>
        </p:nvSpPr>
        <p:spPr bwMode="auto">
          <a:xfrm>
            <a:off x="66230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8" name="Oval 156"/>
          <p:cNvSpPr>
            <a:spLocks noChangeArrowheads="1"/>
          </p:cNvSpPr>
          <p:nvPr/>
        </p:nvSpPr>
        <p:spPr bwMode="auto">
          <a:xfrm>
            <a:off x="6708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9" name="Oval 157"/>
          <p:cNvSpPr>
            <a:spLocks noChangeArrowheads="1"/>
          </p:cNvSpPr>
          <p:nvPr/>
        </p:nvSpPr>
        <p:spPr bwMode="auto">
          <a:xfrm>
            <a:off x="67865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0" name="Oval 158"/>
          <p:cNvSpPr>
            <a:spLocks noChangeArrowheads="1"/>
          </p:cNvSpPr>
          <p:nvPr/>
        </p:nvSpPr>
        <p:spPr bwMode="auto">
          <a:xfrm>
            <a:off x="6862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1" name="Oval 159"/>
          <p:cNvSpPr>
            <a:spLocks noChangeArrowheads="1"/>
          </p:cNvSpPr>
          <p:nvPr/>
        </p:nvSpPr>
        <p:spPr bwMode="auto">
          <a:xfrm>
            <a:off x="69437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2" name="Oval 160"/>
          <p:cNvSpPr>
            <a:spLocks noChangeArrowheads="1"/>
          </p:cNvSpPr>
          <p:nvPr/>
        </p:nvSpPr>
        <p:spPr bwMode="auto">
          <a:xfrm>
            <a:off x="70262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3" name="Oval 161"/>
          <p:cNvSpPr>
            <a:spLocks noChangeArrowheads="1"/>
          </p:cNvSpPr>
          <p:nvPr/>
        </p:nvSpPr>
        <p:spPr bwMode="auto">
          <a:xfrm>
            <a:off x="5595938"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4" name="Oval 162"/>
          <p:cNvSpPr>
            <a:spLocks noChangeArrowheads="1"/>
          </p:cNvSpPr>
          <p:nvPr/>
        </p:nvSpPr>
        <p:spPr bwMode="auto">
          <a:xfrm>
            <a:off x="5675313"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5" name="Oval 163"/>
          <p:cNvSpPr>
            <a:spLocks noChangeArrowheads="1"/>
          </p:cNvSpPr>
          <p:nvPr/>
        </p:nvSpPr>
        <p:spPr bwMode="auto">
          <a:xfrm>
            <a:off x="5759450"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6" name="Oval 164"/>
          <p:cNvSpPr>
            <a:spLocks noChangeArrowheads="1"/>
          </p:cNvSpPr>
          <p:nvPr/>
        </p:nvSpPr>
        <p:spPr bwMode="auto">
          <a:xfrm>
            <a:off x="583882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7" name="Oval 165"/>
          <p:cNvSpPr>
            <a:spLocks noChangeArrowheads="1"/>
          </p:cNvSpPr>
          <p:nvPr/>
        </p:nvSpPr>
        <p:spPr bwMode="auto">
          <a:xfrm>
            <a:off x="59229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8" name="Oval 166"/>
          <p:cNvSpPr>
            <a:spLocks noChangeArrowheads="1"/>
          </p:cNvSpPr>
          <p:nvPr/>
        </p:nvSpPr>
        <p:spPr bwMode="auto">
          <a:xfrm>
            <a:off x="600233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9" name="Oval 167"/>
          <p:cNvSpPr>
            <a:spLocks noChangeArrowheads="1"/>
          </p:cNvSpPr>
          <p:nvPr/>
        </p:nvSpPr>
        <p:spPr bwMode="auto">
          <a:xfrm>
            <a:off x="6086475"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0" name="Oval 168"/>
          <p:cNvSpPr>
            <a:spLocks noChangeArrowheads="1"/>
          </p:cNvSpPr>
          <p:nvPr/>
        </p:nvSpPr>
        <p:spPr bwMode="auto">
          <a:xfrm>
            <a:off x="616267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1" name="Oval 169"/>
          <p:cNvSpPr>
            <a:spLocks noChangeArrowheads="1"/>
          </p:cNvSpPr>
          <p:nvPr/>
        </p:nvSpPr>
        <p:spPr bwMode="auto">
          <a:xfrm>
            <a:off x="623252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2" name="Oval 170"/>
          <p:cNvSpPr>
            <a:spLocks noChangeArrowheads="1"/>
          </p:cNvSpPr>
          <p:nvPr/>
        </p:nvSpPr>
        <p:spPr bwMode="auto">
          <a:xfrm>
            <a:off x="630237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3" name="Oval 171"/>
          <p:cNvSpPr>
            <a:spLocks noChangeArrowheads="1"/>
          </p:cNvSpPr>
          <p:nvPr/>
        </p:nvSpPr>
        <p:spPr bwMode="auto">
          <a:xfrm>
            <a:off x="63801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4" name="Oval 172"/>
          <p:cNvSpPr>
            <a:spLocks noChangeArrowheads="1"/>
          </p:cNvSpPr>
          <p:nvPr/>
        </p:nvSpPr>
        <p:spPr bwMode="auto">
          <a:xfrm>
            <a:off x="645318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5" name="Oval 173"/>
          <p:cNvSpPr>
            <a:spLocks noChangeArrowheads="1"/>
          </p:cNvSpPr>
          <p:nvPr/>
        </p:nvSpPr>
        <p:spPr bwMode="auto">
          <a:xfrm>
            <a:off x="652938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6" name="Oval 174"/>
          <p:cNvSpPr>
            <a:spLocks noChangeArrowheads="1"/>
          </p:cNvSpPr>
          <p:nvPr/>
        </p:nvSpPr>
        <p:spPr bwMode="auto">
          <a:xfrm>
            <a:off x="6608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7" name="Oval 175"/>
          <p:cNvSpPr>
            <a:spLocks noChangeArrowheads="1"/>
          </p:cNvSpPr>
          <p:nvPr/>
        </p:nvSpPr>
        <p:spPr bwMode="auto">
          <a:xfrm>
            <a:off x="67087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8" name="Oval 176"/>
          <p:cNvSpPr>
            <a:spLocks noChangeArrowheads="1"/>
          </p:cNvSpPr>
          <p:nvPr/>
        </p:nvSpPr>
        <p:spPr bwMode="auto">
          <a:xfrm>
            <a:off x="67865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9" name="Oval 177"/>
          <p:cNvSpPr>
            <a:spLocks noChangeArrowheads="1"/>
          </p:cNvSpPr>
          <p:nvPr/>
        </p:nvSpPr>
        <p:spPr bwMode="auto">
          <a:xfrm>
            <a:off x="6862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0" name="Oval 178"/>
          <p:cNvSpPr>
            <a:spLocks noChangeArrowheads="1"/>
          </p:cNvSpPr>
          <p:nvPr/>
        </p:nvSpPr>
        <p:spPr bwMode="auto">
          <a:xfrm>
            <a:off x="694372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1" name="Oval 179"/>
          <p:cNvSpPr>
            <a:spLocks noChangeArrowheads="1"/>
          </p:cNvSpPr>
          <p:nvPr/>
        </p:nvSpPr>
        <p:spPr bwMode="auto">
          <a:xfrm>
            <a:off x="70262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2" name="Oval 180"/>
          <p:cNvSpPr>
            <a:spLocks noChangeArrowheads="1"/>
          </p:cNvSpPr>
          <p:nvPr/>
        </p:nvSpPr>
        <p:spPr bwMode="auto">
          <a:xfrm>
            <a:off x="6662738" y="548957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3" name="Oval 181"/>
          <p:cNvSpPr>
            <a:spLocks noChangeArrowheads="1"/>
          </p:cNvSpPr>
          <p:nvPr/>
        </p:nvSpPr>
        <p:spPr bwMode="auto">
          <a:xfrm>
            <a:off x="6662738" y="53927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4" name="Oval 182"/>
          <p:cNvSpPr>
            <a:spLocks noChangeArrowheads="1"/>
          </p:cNvSpPr>
          <p:nvPr/>
        </p:nvSpPr>
        <p:spPr bwMode="auto">
          <a:xfrm>
            <a:off x="6662738" y="529113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5" name="Oval 183"/>
          <p:cNvSpPr>
            <a:spLocks noChangeArrowheads="1"/>
          </p:cNvSpPr>
          <p:nvPr/>
        </p:nvSpPr>
        <p:spPr bwMode="auto">
          <a:xfrm>
            <a:off x="6662738" y="51943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6" name="Oval 184"/>
          <p:cNvSpPr>
            <a:spLocks noChangeArrowheads="1"/>
          </p:cNvSpPr>
          <p:nvPr/>
        </p:nvSpPr>
        <p:spPr bwMode="auto">
          <a:xfrm>
            <a:off x="6662738" y="509428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7" name="Oval 185"/>
          <p:cNvSpPr>
            <a:spLocks noChangeArrowheads="1"/>
          </p:cNvSpPr>
          <p:nvPr/>
        </p:nvSpPr>
        <p:spPr bwMode="auto">
          <a:xfrm>
            <a:off x="6662738" y="4995863"/>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8" name="Oval 186"/>
          <p:cNvSpPr>
            <a:spLocks noChangeArrowheads="1"/>
          </p:cNvSpPr>
          <p:nvPr/>
        </p:nvSpPr>
        <p:spPr bwMode="auto">
          <a:xfrm>
            <a:off x="6662738" y="48958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9" name="Oval 187"/>
          <p:cNvSpPr>
            <a:spLocks noChangeArrowheads="1"/>
          </p:cNvSpPr>
          <p:nvPr/>
        </p:nvSpPr>
        <p:spPr bwMode="auto">
          <a:xfrm>
            <a:off x="6662738" y="47974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0" name="Oval 188"/>
          <p:cNvSpPr>
            <a:spLocks noChangeArrowheads="1"/>
          </p:cNvSpPr>
          <p:nvPr/>
        </p:nvSpPr>
        <p:spPr bwMode="auto">
          <a:xfrm>
            <a:off x="6662738" y="4697413"/>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1" name="Oval 189"/>
          <p:cNvSpPr>
            <a:spLocks noChangeArrowheads="1"/>
          </p:cNvSpPr>
          <p:nvPr/>
        </p:nvSpPr>
        <p:spPr bwMode="auto">
          <a:xfrm>
            <a:off x="6662738" y="459898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2" name="Oval 190"/>
          <p:cNvSpPr>
            <a:spLocks noChangeArrowheads="1"/>
          </p:cNvSpPr>
          <p:nvPr/>
        </p:nvSpPr>
        <p:spPr bwMode="auto">
          <a:xfrm>
            <a:off x="6662738" y="449897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3" name="Oval 191"/>
          <p:cNvSpPr>
            <a:spLocks noChangeArrowheads="1"/>
          </p:cNvSpPr>
          <p:nvPr/>
        </p:nvSpPr>
        <p:spPr bwMode="auto">
          <a:xfrm>
            <a:off x="6662738" y="440055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4" name="Oval 192"/>
          <p:cNvSpPr>
            <a:spLocks noChangeArrowheads="1"/>
          </p:cNvSpPr>
          <p:nvPr/>
        </p:nvSpPr>
        <p:spPr bwMode="auto">
          <a:xfrm>
            <a:off x="6662738" y="43005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5" name="Oval 193"/>
          <p:cNvSpPr>
            <a:spLocks noChangeArrowheads="1"/>
          </p:cNvSpPr>
          <p:nvPr/>
        </p:nvSpPr>
        <p:spPr bwMode="auto">
          <a:xfrm>
            <a:off x="6662738" y="42005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6" name="Oval 194"/>
          <p:cNvSpPr>
            <a:spLocks noChangeArrowheads="1"/>
          </p:cNvSpPr>
          <p:nvPr/>
        </p:nvSpPr>
        <p:spPr bwMode="auto">
          <a:xfrm>
            <a:off x="6662738" y="41021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7" name="Oval 195"/>
          <p:cNvSpPr>
            <a:spLocks noChangeArrowheads="1"/>
          </p:cNvSpPr>
          <p:nvPr/>
        </p:nvSpPr>
        <p:spPr bwMode="auto">
          <a:xfrm>
            <a:off x="71072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8" name="Oval 196"/>
          <p:cNvSpPr>
            <a:spLocks noChangeArrowheads="1"/>
          </p:cNvSpPr>
          <p:nvPr/>
        </p:nvSpPr>
        <p:spPr bwMode="auto">
          <a:xfrm>
            <a:off x="71072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9" name="Oval 197"/>
          <p:cNvSpPr>
            <a:spLocks noChangeArrowheads="1"/>
          </p:cNvSpPr>
          <p:nvPr/>
        </p:nvSpPr>
        <p:spPr bwMode="auto">
          <a:xfrm>
            <a:off x="71072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0" name="Oval 198"/>
          <p:cNvSpPr>
            <a:spLocks noChangeArrowheads="1"/>
          </p:cNvSpPr>
          <p:nvPr/>
        </p:nvSpPr>
        <p:spPr bwMode="auto">
          <a:xfrm>
            <a:off x="71072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1" name="Oval 199"/>
          <p:cNvSpPr>
            <a:spLocks noChangeArrowheads="1"/>
          </p:cNvSpPr>
          <p:nvPr/>
        </p:nvSpPr>
        <p:spPr bwMode="auto">
          <a:xfrm>
            <a:off x="71072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2" name="Oval 200"/>
          <p:cNvSpPr>
            <a:spLocks noChangeArrowheads="1"/>
          </p:cNvSpPr>
          <p:nvPr/>
        </p:nvSpPr>
        <p:spPr bwMode="auto">
          <a:xfrm>
            <a:off x="71072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3" name="Oval 201"/>
          <p:cNvSpPr>
            <a:spLocks noChangeArrowheads="1"/>
          </p:cNvSpPr>
          <p:nvPr/>
        </p:nvSpPr>
        <p:spPr bwMode="auto">
          <a:xfrm>
            <a:off x="71072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4" name="Oval 202"/>
          <p:cNvSpPr>
            <a:spLocks noChangeArrowheads="1"/>
          </p:cNvSpPr>
          <p:nvPr/>
        </p:nvSpPr>
        <p:spPr bwMode="auto">
          <a:xfrm>
            <a:off x="71072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5" name="Oval 203"/>
          <p:cNvSpPr>
            <a:spLocks noChangeArrowheads="1"/>
          </p:cNvSpPr>
          <p:nvPr/>
        </p:nvSpPr>
        <p:spPr bwMode="auto">
          <a:xfrm>
            <a:off x="71072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6" name="Oval 204"/>
          <p:cNvSpPr>
            <a:spLocks noChangeArrowheads="1"/>
          </p:cNvSpPr>
          <p:nvPr/>
        </p:nvSpPr>
        <p:spPr bwMode="auto">
          <a:xfrm>
            <a:off x="71072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7" name="Oval 205"/>
          <p:cNvSpPr>
            <a:spLocks noChangeArrowheads="1"/>
          </p:cNvSpPr>
          <p:nvPr/>
        </p:nvSpPr>
        <p:spPr bwMode="auto">
          <a:xfrm>
            <a:off x="71072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8" name="Oval 206"/>
          <p:cNvSpPr>
            <a:spLocks noChangeArrowheads="1"/>
          </p:cNvSpPr>
          <p:nvPr/>
        </p:nvSpPr>
        <p:spPr bwMode="auto">
          <a:xfrm>
            <a:off x="71072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9" name="Oval 207"/>
          <p:cNvSpPr>
            <a:spLocks noChangeArrowheads="1"/>
          </p:cNvSpPr>
          <p:nvPr/>
        </p:nvSpPr>
        <p:spPr bwMode="auto">
          <a:xfrm>
            <a:off x="7107238" y="4305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0" name="Oval 208"/>
          <p:cNvSpPr>
            <a:spLocks noChangeArrowheads="1"/>
          </p:cNvSpPr>
          <p:nvPr/>
        </p:nvSpPr>
        <p:spPr bwMode="auto">
          <a:xfrm>
            <a:off x="7107238" y="42116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1" name="Oval 209"/>
          <p:cNvSpPr>
            <a:spLocks noChangeArrowheads="1"/>
          </p:cNvSpPr>
          <p:nvPr/>
        </p:nvSpPr>
        <p:spPr bwMode="auto">
          <a:xfrm>
            <a:off x="7107238" y="41179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2" name="Oval 210"/>
          <p:cNvSpPr>
            <a:spLocks noChangeArrowheads="1"/>
          </p:cNvSpPr>
          <p:nvPr/>
        </p:nvSpPr>
        <p:spPr bwMode="auto">
          <a:xfrm>
            <a:off x="7107238" y="4025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3" name="Oval 211"/>
          <p:cNvSpPr>
            <a:spLocks noChangeArrowheads="1"/>
          </p:cNvSpPr>
          <p:nvPr/>
        </p:nvSpPr>
        <p:spPr bwMode="auto">
          <a:xfrm>
            <a:off x="7107238" y="3932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4" name="Oval 212"/>
          <p:cNvSpPr>
            <a:spLocks noChangeArrowheads="1"/>
          </p:cNvSpPr>
          <p:nvPr/>
        </p:nvSpPr>
        <p:spPr bwMode="auto">
          <a:xfrm>
            <a:off x="7107238" y="38385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5" name="Oval 213"/>
          <p:cNvSpPr>
            <a:spLocks noChangeArrowheads="1"/>
          </p:cNvSpPr>
          <p:nvPr/>
        </p:nvSpPr>
        <p:spPr bwMode="auto">
          <a:xfrm>
            <a:off x="7107238" y="3743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6" name="Oval 214"/>
          <p:cNvSpPr>
            <a:spLocks noChangeArrowheads="1"/>
          </p:cNvSpPr>
          <p:nvPr/>
        </p:nvSpPr>
        <p:spPr bwMode="auto">
          <a:xfrm>
            <a:off x="71072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7" name="Rectangle 215"/>
          <p:cNvSpPr>
            <a:spLocks noChangeArrowheads="1"/>
          </p:cNvSpPr>
          <p:nvPr/>
        </p:nvSpPr>
        <p:spPr bwMode="auto">
          <a:xfrm>
            <a:off x="8216900" y="5638800"/>
            <a:ext cx="9271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
        <p:nvSpPr>
          <p:cNvPr id="930008" name="Rectangle 216"/>
          <p:cNvSpPr>
            <a:spLocks noChangeArrowheads="1"/>
          </p:cNvSpPr>
          <p:nvPr/>
        </p:nvSpPr>
        <p:spPr bwMode="auto">
          <a:xfrm>
            <a:off x="6969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930009" name="Rectangle 217"/>
          <p:cNvSpPr>
            <a:spLocks noChangeArrowheads="1"/>
          </p:cNvSpPr>
          <p:nvPr/>
        </p:nvSpPr>
        <p:spPr bwMode="auto">
          <a:xfrm>
            <a:off x="7080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930010" name="Rectangle 218"/>
          <p:cNvSpPr>
            <a:spLocks noChangeArrowheads="1"/>
          </p:cNvSpPr>
          <p:nvPr/>
        </p:nvSpPr>
        <p:spPr bwMode="auto">
          <a:xfrm>
            <a:off x="6518275" y="5567363"/>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930011" name="Rectangle 219"/>
          <p:cNvSpPr>
            <a:spLocks noChangeArrowheads="1"/>
          </p:cNvSpPr>
          <p:nvPr/>
        </p:nvSpPr>
        <p:spPr bwMode="auto">
          <a:xfrm>
            <a:off x="6632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930012" name="Rectangle 220"/>
          <p:cNvSpPr>
            <a:spLocks noChangeArrowheads="1"/>
          </p:cNvSpPr>
          <p:nvPr/>
        </p:nvSpPr>
        <p:spPr bwMode="auto">
          <a:xfrm>
            <a:off x="6718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930013" name="Rectangle 221"/>
          <p:cNvSpPr>
            <a:spLocks noChangeArrowheads="1"/>
          </p:cNvSpPr>
          <p:nvPr/>
        </p:nvSpPr>
        <p:spPr bwMode="auto">
          <a:xfrm>
            <a:off x="6780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930014" name="Rectangle 222"/>
          <p:cNvSpPr>
            <a:spLocks noChangeArrowheads="1"/>
          </p:cNvSpPr>
          <p:nvPr/>
        </p:nvSpPr>
        <p:spPr bwMode="auto">
          <a:xfrm>
            <a:off x="6280150" y="990600"/>
            <a:ext cx="2393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Subsidy</a:t>
            </a:r>
            <a:endParaRPr lang="en-US" altLang="zh-CN" sz="1400" b="1">
              <a:latin typeface="Tahoma" panose="020B0604030504040204" pitchFamily="34" charset="0"/>
              <a:ea typeface="宋体" panose="02010600030101010101" pitchFamily="2" charset="-122"/>
            </a:endParaRPr>
          </a:p>
        </p:txBody>
      </p:sp>
      <p:sp>
        <p:nvSpPr>
          <p:cNvPr id="930015" name="Freeform 223"/>
          <p:cNvSpPr>
            <a:spLocks/>
          </p:cNvSpPr>
          <p:nvPr/>
        </p:nvSpPr>
        <p:spPr bwMode="auto">
          <a:xfrm>
            <a:off x="5391150" y="3556000"/>
            <a:ext cx="114300" cy="793750"/>
          </a:xfrm>
          <a:custGeom>
            <a:avLst/>
            <a:gdLst>
              <a:gd name="T0" fmla="*/ 25 w 25"/>
              <a:gd name="T1" fmla="*/ 144 h 144"/>
              <a:gd name="T2" fmla="*/ 10 w 25"/>
              <a:gd name="T3" fmla="*/ 128 h 144"/>
              <a:gd name="T4" fmla="*/ 10 w 25"/>
              <a:gd name="T5" fmla="*/ 93 h 144"/>
              <a:gd name="T6" fmla="*/ 0 w 25"/>
              <a:gd name="T7" fmla="*/ 82 h 144"/>
              <a:gd name="T8" fmla="*/ 10 w 25"/>
              <a:gd name="T9" fmla="*/ 71 h 144"/>
              <a:gd name="T10" fmla="*/ 10 w 25"/>
              <a:gd name="T11" fmla="*/ 16 h 144"/>
              <a:gd name="T12" fmla="*/ 25 w 25"/>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25" h="144">
                <a:moveTo>
                  <a:pt x="25" y="144"/>
                </a:moveTo>
                <a:cubicBezTo>
                  <a:pt x="15" y="144"/>
                  <a:pt x="10" y="141"/>
                  <a:pt x="10" y="128"/>
                </a:cubicBezTo>
                <a:cubicBezTo>
                  <a:pt x="10" y="125"/>
                  <a:pt x="10" y="95"/>
                  <a:pt x="10" y="93"/>
                </a:cubicBezTo>
                <a:cubicBezTo>
                  <a:pt x="10" y="89"/>
                  <a:pt x="8" y="82"/>
                  <a:pt x="0" y="82"/>
                </a:cubicBezTo>
                <a:cubicBezTo>
                  <a:pt x="8" y="82"/>
                  <a:pt x="10" y="75"/>
                  <a:pt x="10" y="71"/>
                </a:cubicBezTo>
                <a:cubicBezTo>
                  <a:pt x="10" y="69"/>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0016" name="Line 224"/>
          <p:cNvSpPr>
            <a:spLocks noChangeShapeType="1"/>
          </p:cNvSpPr>
          <p:nvPr/>
        </p:nvSpPr>
        <p:spPr bwMode="auto">
          <a:xfrm>
            <a:off x="5299075" y="3352800"/>
            <a:ext cx="276225" cy="203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30017" name="Line 225"/>
          <p:cNvSpPr>
            <a:spLocks noChangeShapeType="1"/>
          </p:cNvSpPr>
          <p:nvPr/>
        </p:nvSpPr>
        <p:spPr bwMode="auto">
          <a:xfrm flipV="1">
            <a:off x="5262563" y="4349750"/>
            <a:ext cx="312737" cy="3143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30018" name="Freeform 226"/>
          <p:cNvSpPr>
            <a:spLocks/>
          </p:cNvSpPr>
          <p:nvPr/>
        </p:nvSpPr>
        <p:spPr bwMode="auto">
          <a:xfrm>
            <a:off x="4191000" y="4514850"/>
            <a:ext cx="1127125" cy="742950"/>
          </a:xfrm>
          <a:custGeom>
            <a:avLst/>
            <a:gdLst>
              <a:gd name="T0" fmla="*/ 170 w 170"/>
              <a:gd name="T1" fmla="*/ 157 h 173"/>
              <a:gd name="T2" fmla="*/ 154 w 170"/>
              <a:gd name="T3" fmla="*/ 173 h 173"/>
              <a:gd name="T4" fmla="*/ 16 w 170"/>
              <a:gd name="T5" fmla="*/ 173 h 173"/>
              <a:gd name="T6" fmla="*/ 0 w 170"/>
              <a:gd name="T7" fmla="*/ 157 h 173"/>
              <a:gd name="T8" fmla="*/ 0 w 170"/>
              <a:gd name="T9" fmla="*/ 16 h 173"/>
              <a:gd name="T10" fmla="*/ 16 w 170"/>
              <a:gd name="T11" fmla="*/ 0 h 173"/>
              <a:gd name="T12" fmla="*/ 154 w 170"/>
              <a:gd name="T13" fmla="*/ 0 h 173"/>
              <a:gd name="T14" fmla="*/ 170 w 170"/>
              <a:gd name="T15" fmla="*/ 16 h 173"/>
              <a:gd name="T16" fmla="*/ 170 w 170"/>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73">
                <a:moveTo>
                  <a:pt x="170" y="157"/>
                </a:moveTo>
                <a:cubicBezTo>
                  <a:pt x="170" y="166"/>
                  <a:pt x="163" y="173"/>
                  <a:pt x="154" y="173"/>
                </a:cubicBezTo>
                <a:cubicBezTo>
                  <a:pt x="16" y="173"/>
                  <a:pt x="16" y="173"/>
                  <a:pt x="16" y="173"/>
                </a:cubicBezTo>
                <a:cubicBezTo>
                  <a:pt x="7" y="173"/>
                  <a:pt x="0" y="166"/>
                  <a:pt x="0" y="157"/>
                </a:cubicBezTo>
                <a:cubicBezTo>
                  <a:pt x="0" y="16"/>
                  <a:pt x="0" y="16"/>
                  <a:pt x="0" y="16"/>
                </a:cubicBezTo>
                <a:cubicBezTo>
                  <a:pt x="0" y="7"/>
                  <a:pt x="7" y="0"/>
                  <a:pt x="16" y="0"/>
                </a:cubicBezTo>
                <a:cubicBezTo>
                  <a:pt x="154" y="0"/>
                  <a:pt x="154" y="0"/>
                  <a:pt x="154" y="0"/>
                </a:cubicBezTo>
                <a:cubicBezTo>
                  <a:pt x="163" y="0"/>
                  <a:pt x="170" y="7"/>
                  <a:pt x="170" y="16"/>
                </a:cubicBezTo>
                <a:lnTo>
                  <a:pt x="170"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19" name="Freeform 227"/>
          <p:cNvSpPr>
            <a:spLocks/>
          </p:cNvSpPr>
          <p:nvPr/>
        </p:nvSpPr>
        <p:spPr bwMode="auto">
          <a:xfrm>
            <a:off x="4191000" y="2743200"/>
            <a:ext cx="1127125" cy="727075"/>
          </a:xfrm>
          <a:custGeom>
            <a:avLst/>
            <a:gdLst>
              <a:gd name="T0" fmla="*/ 159 w 159"/>
              <a:gd name="T1" fmla="*/ 157 h 173"/>
              <a:gd name="T2" fmla="*/ 143 w 159"/>
              <a:gd name="T3" fmla="*/ 173 h 173"/>
              <a:gd name="T4" fmla="*/ 16 w 159"/>
              <a:gd name="T5" fmla="*/ 173 h 173"/>
              <a:gd name="T6" fmla="*/ 0 w 159"/>
              <a:gd name="T7" fmla="*/ 157 h 173"/>
              <a:gd name="T8" fmla="*/ 0 w 159"/>
              <a:gd name="T9" fmla="*/ 16 h 173"/>
              <a:gd name="T10" fmla="*/ 16 w 159"/>
              <a:gd name="T11" fmla="*/ 0 h 173"/>
              <a:gd name="T12" fmla="*/ 143 w 159"/>
              <a:gd name="T13" fmla="*/ 0 h 173"/>
              <a:gd name="T14" fmla="*/ 159 w 159"/>
              <a:gd name="T15" fmla="*/ 16 h 173"/>
              <a:gd name="T16" fmla="*/ 159 w 159"/>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3">
                <a:moveTo>
                  <a:pt x="159" y="157"/>
                </a:moveTo>
                <a:cubicBezTo>
                  <a:pt x="159" y="166"/>
                  <a:pt x="152" y="173"/>
                  <a:pt x="143" y="173"/>
                </a:cubicBezTo>
                <a:cubicBezTo>
                  <a:pt x="16" y="173"/>
                  <a:pt x="16" y="173"/>
                  <a:pt x="16" y="173"/>
                </a:cubicBezTo>
                <a:cubicBezTo>
                  <a:pt x="8" y="173"/>
                  <a:pt x="0" y="166"/>
                  <a:pt x="0" y="157"/>
                </a:cubicBezTo>
                <a:cubicBezTo>
                  <a:pt x="0" y="16"/>
                  <a:pt x="0" y="16"/>
                  <a:pt x="0" y="16"/>
                </a:cubicBezTo>
                <a:cubicBezTo>
                  <a:pt x="0" y="7"/>
                  <a:pt x="8" y="0"/>
                  <a:pt x="16" y="0"/>
                </a:cubicBezTo>
                <a:cubicBezTo>
                  <a:pt x="143" y="0"/>
                  <a:pt x="143" y="0"/>
                  <a:pt x="143" y="0"/>
                </a:cubicBezTo>
                <a:cubicBezTo>
                  <a:pt x="152" y="0"/>
                  <a:pt x="159" y="7"/>
                  <a:pt x="159" y="16"/>
                </a:cubicBezTo>
                <a:lnTo>
                  <a:pt x="159"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20" name="Rectangle 228"/>
          <p:cNvSpPr>
            <a:spLocks noChangeArrowheads="1"/>
          </p:cNvSpPr>
          <p:nvPr/>
        </p:nvSpPr>
        <p:spPr bwMode="auto">
          <a:xfrm>
            <a:off x="6791325" y="3868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930021" name="Rectangle 229"/>
          <p:cNvSpPr>
            <a:spLocks noChangeArrowheads="1"/>
          </p:cNvSpPr>
          <p:nvPr/>
        </p:nvSpPr>
        <p:spPr bwMode="auto">
          <a:xfrm>
            <a:off x="68580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930027" name="Freeform 235"/>
          <p:cNvSpPr>
            <a:spLocks/>
          </p:cNvSpPr>
          <p:nvPr/>
        </p:nvSpPr>
        <p:spPr bwMode="auto">
          <a:xfrm>
            <a:off x="5575300"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0029" name="Rectangle 237"/>
          <p:cNvSpPr>
            <a:spLocks noChangeArrowheads="1"/>
          </p:cNvSpPr>
          <p:nvPr/>
        </p:nvSpPr>
        <p:spPr bwMode="auto">
          <a:xfrm>
            <a:off x="4343400" y="28194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subsidy</a:t>
            </a:r>
            <a:endParaRPr lang="en-US" altLang="zh-CN" sz="1400">
              <a:latin typeface="Tahoma" panose="020B0604030504040204" pitchFamily="34" charset="0"/>
              <a:ea typeface="宋体" panose="02010600030101010101" pitchFamily="2" charset="-122"/>
            </a:endParaRPr>
          </a:p>
        </p:txBody>
      </p:sp>
      <p:sp>
        <p:nvSpPr>
          <p:cNvPr id="930030" name="Rectangle 238"/>
          <p:cNvSpPr>
            <a:spLocks noChangeArrowheads="1"/>
          </p:cNvSpPr>
          <p:nvPr/>
        </p:nvSpPr>
        <p:spPr bwMode="auto">
          <a:xfrm>
            <a:off x="4419600" y="3730625"/>
            <a:ext cx="9350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subsidy</a:t>
            </a:r>
            <a:endParaRPr lang="en-US" altLang="zh-CN" sz="1400">
              <a:latin typeface="Tahoma" panose="020B0604030504040204" pitchFamily="34" charset="0"/>
              <a:ea typeface="宋体" panose="02010600030101010101" pitchFamily="2" charset="-122"/>
            </a:endParaRPr>
          </a:p>
        </p:txBody>
      </p:sp>
      <p:sp>
        <p:nvSpPr>
          <p:cNvPr id="930031" name="Rectangle 239"/>
          <p:cNvSpPr>
            <a:spLocks noChangeArrowheads="1"/>
          </p:cNvSpPr>
          <p:nvPr/>
        </p:nvSpPr>
        <p:spPr bwMode="auto">
          <a:xfrm>
            <a:off x="4267200" y="4648200"/>
            <a:ext cx="10874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subsidy</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98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00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00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000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9803"/>
                                        </p:tgtEl>
                                        <p:attrNameLst>
                                          <p:attrName>style.visibility</p:attrName>
                                        </p:attrNameLst>
                                      </p:cBhvr>
                                      <p:to>
                                        <p:strVal val="visible"/>
                                      </p:to>
                                    </p:set>
                                  </p:childTnLst>
                                </p:cTn>
                              </p:par>
                              <p:par>
                                <p:cTn id="17" presetID="22" presetClass="entr" presetSubtype="8" fill="hold" grpId="0" nodeType="withEffect">
                                  <p:stCondLst>
                                    <p:cond delay="0"/>
                                  </p:stCondLst>
                                  <p:childTnLst>
                                    <p:set>
                                      <p:cBhvr>
                                        <p:cTn id="18" dur="1" fill="hold">
                                          <p:stCondLst>
                                            <p:cond delay="0"/>
                                          </p:stCondLst>
                                        </p:cTn>
                                        <p:tgtEl>
                                          <p:spTgt spid="929796"/>
                                        </p:tgtEl>
                                        <p:attrNameLst>
                                          <p:attrName>style.visibility</p:attrName>
                                        </p:attrNameLst>
                                      </p:cBhvr>
                                      <p:to>
                                        <p:strVal val="visible"/>
                                      </p:to>
                                    </p:set>
                                    <p:animEffect transition="in" filter="wipe(left)">
                                      <p:cBhvr>
                                        <p:cTn id="19" dur="500"/>
                                        <p:tgtEl>
                                          <p:spTgt spid="92979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29892"/>
                                        </p:tgtEl>
                                        <p:attrNameLst>
                                          <p:attrName>style.visibility</p:attrName>
                                        </p:attrNameLst>
                                      </p:cBhvr>
                                      <p:to>
                                        <p:strVal val="visible"/>
                                      </p:to>
                                    </p:set>
                                    <p:animEffect transition="in" filter="wipe(down)">
                                      <p:cBhvr>
                                        <p:cTn id="22" dur="500"/>
                                        <p:tgtEl>
                                          <p:spTgt spid="929892"/>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929893"/>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3002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3002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2991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29918"/>
                                        </p:tgtEl>
                                        <p:attrNameLst>
                                          <p:attrName>style.visibility</p:attrName>
                                        </p:attrNameLst>
                                      </p:cBhvr>
                                      <p:to>
                                        <p:strVal val="visible"/>
                                      </p:to>
                                    </p:set>
                                  </p:childTnLst>
                                </p:cTn>
                              </p:par>
                              <p:par>
                                <p:cTn id="36" presetID="22" presetClass="entr" presetSubtype="4" fill="hold" grpId="0" nodeType="withEffect">
                                  <p:stCondLst>
                                    <p:cond delay="0"/>
                                  </p:stCondLst>
                                  <p:childTnLst>
                                    <p:set>
                                      <p:cBhvr>
                                        <p:cTn id="37" dur="1" fill="hold">
                                          <p:stCondLst>
                                            <p:cond delay="0"/>
                                          </p:stCondLst>
                                        </p:cTn>
                                        <p:tgtEl>
                                          <p:spTgt spid="929913"/>
                                        </p:tgtEl>
                                        <p:attrNameLst>
                                          <p:attrName>style.visibility</p:attrName>
                                        </p:attrNameLst>
                                      </p:cBhvr>
                                      <p:to>
                                        <p:strVal val="visible"/>
                                      </p:to>
                                    </p:set>
                                    <p:animEffect transition="in" filter="wipe(down)">
                                      <p:cBhvr>
                                        <p:cTn id="38" dur="500"/>
                                        <p:tgtEl>
                                          <p:spTgt spid="929913"/>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929914"/>
                                        </p:tgtEl>
                                        <p:attrNameLst>
                                          <p:attrName>style.visibility</p:attrName>
                                        </p:attrNameLst>
                                      </p:cBhvr>
                                      <p:to>
                                        <p:strVal val="visible"/>
                                      </p:to>
                                    </p:set>
                                    <p:animEffect transition="in" filter="wipe(up)">
                                      <p:cBhvr>
                                        <p:cTn id="41" dur="500"/>
                                        <p:tgtEl>
                                          <p:spTgt spid="929914"/>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9299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3001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3001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300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3001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929922"/>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929923"/>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92992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92992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929926"/>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92992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929928"/>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929929"/>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92993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92993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29932"/>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2993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92997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929974"/>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92997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929976"/>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929977"/>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929978"/>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929979"/>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92998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929981"/>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929982"/>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929983"/>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929984"/>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929985"/>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929986"/>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929972"/>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929921"/>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929916"/>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929920"/>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929967"/>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929934"/>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92993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92993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929937"/>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929938"/>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929939"/>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929940"/>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929941"/>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929942"/>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929943"/>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929944"/>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929945"/>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929946"/>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929947"/>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929948"/>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929949"/>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929950"/>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929951"/>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929952"/>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930006"/>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929917"/>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929971"/>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929987"/>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29988"/>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929989"/>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929990"/>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929991"/>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929992"/>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929993"/>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929994"/>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929995"/>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929996"/>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929997"/>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929998"/>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929999"/>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930000"/>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930001"/>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930002"/>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930003"/>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930004"/>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930005"/>
                                        </p:tgtEl>
                                        <p:attrNameLst>
                                          <p:attrName>style.visibility</p:attrName>
                                        </p:attrNameLst>
                                      </p:cBhvr>
                                      <p:to>
                                        <p:strVal val="visible"/>
                                      </p:to>
                                    </p:set>
                                  </p:childTnLst>
                                </p:cTn>
                              </p:par>
                              <p:par>
                                <p:cTn id="198" presetID="1" presetClass="entr" presetSubtype="0" fill="hold" grpId="1" nodeType="withEffect">
                                  <p:stCondLst>
                                    <p:cond delay="0"/>
                                  </p:stCondLst>
                                  <p:childTnLst>
                                    <p:set>
                                      <p:cBhvr>
                                        <p:cTn id="199" dur="1" fill="hold">
                                          <p:stCondLst>
                                            <p:cond delay="0"/>
                                          </p:stCondLst>
                                        </p:cTn>
                                        <p:tgtEl>
                                          <p:spTgt spid="930006"/>
                                        </p:tgtEl>
                                        <p:attrNameLst>
                                          <p:attrName>style.visibility</p:attrName>
                                        </p:attrNameLst>
                                      </p:cBhvr>
                                      <p:to>
                                        <p:strVal val="visible"/>
                                      </p:to>
                                    </p:set>
                                  </p:childTnLst>
                                </p:cTn>
                              </p:par>
                              <p:par>
                                <p:cTn id="200" presetID="1" presetClass="entr" presetSubtype="0" fill="hold" grpId="1" nodeType="withEffect">
                                  <p:stCondLst>
                                    <p:cond delay="0"/>
                                  </p:stCondLst>
                                  <p:childTnLst>
                                    <p:set>
                                      <p:cBhvr>
                                        <p:cTn id="201" dur="1" fill="hold">
                                          <p:stCondLst>
                                            <p:cond delay="0"/>
                                          </p:stCondLst>
                                        </p:cTn>
                                        <p:tgtEl>
                                          <p:spTgt spid="929917"/>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929953"/>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929954"/>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929955"/>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929956"/>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929957"/>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929958"/>
                                        </p:tgtEl>
                                        <p:attrNameLst>
                                          <p:attrName>style.visibility</p:attrName>
                                        </p:attrNameLst>
                                      </p:cBhvr>
                                      <p:to>
                                        <p:strVal val="visible"/>
                                      </p:to>
                                    </p:set>
                                  </p:childTnLst>
                                </p:cTn>
                              </p:par>
                              <p:par>
                                <p:cTn id="214" presetID="1" presetClass="entr" presetSubtype="0" fill="hold" grpId="0" nodeType="withEffect">
                                  <p:stCondLst>
                                    <p:cond delay="0"/>
                                  </p:stCondLst>
                                  <p:childTnLst>
                                    <p:set>
                                      <p:cBhvr>
                                        <p:cTn id="215" dur="1" fill="hold">
                                          <p:stCondLst>
                                            <p:cond delay="0"/>
                                          </p:stCondLst>
                                        </p:cTn>
                                        <p:tgtEl>
                                          <p:spTgt spid="929959"/>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929960"/>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929961"/>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929962"/>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929963"/>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929964"/>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929965"/>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929966"/>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929968"/>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929969"/>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929970"/>
                                        </p:tgtEl>
                                        <p:attrNameLst>
                                          <p:attrName>style.visibility</p:attrName>
                                        </p:attrNameLst>
                                      </p:cBhvr>
                                      <p:to>
                                        <p:strVal val="visible"/>
                                      </p:to>
                                    </p:set>
                                  </p:childTnLst>
                                </p:cTn>
                              </p:par>
                              <p:par>
                                <p:cTn id="236" presetID="1" presetClass="entr" presetSubtype="0" fill="hold" grpId="1" nodeType="withEffect">
                                  <p:stCondLst>
                                    <p:cond delay="0"/>
                                  </p:stCondLst>
                                  <p:childTnLst>
                                    <p:set>
                                      <p:cBhvr>
                                        <p:cTn id="237" dur="1" fill="hold">
                                          <p:stCondLst>
                                            <p:cond delay="0"/>
                                          </p:stCondLst>
                                        </p:cTn>
                                        <p:tgtEl>
                                          <p:spTgt spid="929971"/>
                                        </p:tgtEl>
                                        <p:attrNameLst>
                                          <p:attrName>style.visibility</p:attrName>
                                        </p:attrNameLst>
                                      </p:cBhvr>
                                      <p:to>
                                        <p:strVal val="visible"/>
                                      </p:to>
                                    </p:set>
                                  </p:childTnLst>
                                </p:cTn>
                              </p:par>
                              <p:par>
                                <p:cTn id="238" presetID="1" presetClass="entr" presetSubtype="0" fill="hold" grpId="1" nodeType="withEffect">
                                  <p:stCondLst>
                                    <p:cond delay="0"/>
                                  </p:stCondLst>
                                  <p:childTnLst>
                                    <p:set>
                                      <p:cBhvr>
                                        <p:cTn id="239" dur="1" fill="hold">
                                          <p:stCondLst>
                                            <p:cond delay="0"/>
                                          </p:stCondLst>
                                        </p:cTn>
                                        <p:tgtEl>
                                          <p:spTgt spid="929982"/>
                                        </p:tgtEl>
                                        <p:attrNameLst>
                                          <p:attrName>style.visibility</p:attrName>
                                        </p:attrNameLst>
                                      </p:cBhvr>
                                      <p:to>
                                        <p:strVal val="visible"/>
                                      </p:to>
                                    </p:set>
                                  </p:childTnLst>
                                </p:cTn>
                              </p:par>
                              <p:par>
                                <p:cTn id="240" presetID="1" presetClass="entr" presetSubtype="0" fill="hold" grpId="1" nodeType="withEffect">
                                  <p:stCondLst>
                                    <p:cond delay="0"/>
                                  </p:stCondLst>
                                  <p:childTnLst>
                                    <p:set>
                                      <p:cBhvr>
                                        <p:cTn id="241" dur="1" fill="hold">
                                          <p:stCondLst>
                                            <p:cond delay="0"/>
                                          </p:stCondLst>
                                        </p:cTn>
                                        <p:tgtEl>
                                          <p:spTgt spid="929983"/>
                                        </p:tgtEl>
                                        <p:attrNameLst>
                                          <p:attrName>style.visibility</p:attrName>
                                        </p:attrNameLst>
                                      </p:cBhvr>
                                      <p:to>
                                        <p:strVal val="visible"/>
                                      </p:to>
                                    </p:set>
                                  </p:childTnLst>
                                </p:cTn>
                              </p:par>
                              <p:par>
                                <p:cTn id="242" presetID="1" presetClass="entr" presetSubtype="0" fill="hold" grpId="1" nodeType="withEffect">
                                  <p:stCondLst>
                                    <p:cond delay="0"/>
                                  </p:stCondLst>
                                  <p:childTnLst>
                                    <p:set>
                                      <p:cBhvr>
                                        <p:cTn id="243" dur="1" fill="hold">
                                          <p:stCondLst>
                                            <p:cond delay="0"/>
                                          </p:stCondLst>
                                        </p:cTn>
                                        <p:tgtEl>
                                          <p:spTgt spid="929984"/>
                                        </p:tgtEl>
                                        <p:attrNameLst>
                                          <p:attrName>style.visibility</p:attrName>
                                        </p:attrNameLst>
                                      </p:cBhvr>
                                      <p:to>
                                        <p:strVal val="visible"/>
                                      </p:to>
                                    </p:set>
                                  </p:childTnLst>
                                </p:cTn>
                              </p:par>
                              <p:par>
                                <p:cTn id="244" presetID="1" presetClass="entr" presetSubtype="0" fill="hold" grpId="1" nodeType="withEffect">
                                  <p:stCondLst>
                                    <p:cond delay="0"/>
                                  </p:stCondLst>
                                  <p:childTnLst>
                                    <p:set>
                                      <p:cBhvr>
                                        <p:cTn id="245" dur="1" fill="hold">
                                          <p:stCondLst>
                                            <p:cond delay="0"/>
                                          </p:stCondLst>
                                        </p:cTn>
                                        <p:tgtEl>
                                          <p:spTgt spid="929997"/>
                                        </p:tgtEl>
                                        <p:attrNameLst>
                                          <p:attrName>style.visibility</p:attrName>
                                        </p:attrNameLst>
                                      </p:cBhvr>
                                      <p:to>
                                        <p:strVal val="visible"/>
                                      </p:to>
                                    </p:set>
                                  </p:childTnLst>
                                </p:cTn>
                              </p:par>
                              <p:par>
                                <p:cTn id="246" presetID="1" presetClass="entr" presetSubtype="0" fill="hold" grpId="1" nodeType="withEffect">
                                  <p:stCondLst>
                                    <p:cond delay="0"/>
                                  </p:stCondLst>
                                  <p:childTnLst>
                                    <p:set>
                                      <p:cBhvr>
                                        <p:cTn id="247" dur="1" fill="hold">
                                          <p:stCondLst>
                                            <p:cond delay="0"/>
                                          </p:stCondLst>
                                        </p:cTn>
                                        <p:tgtEl>
                                          <p:spTgt spid="929998"/>
                                        </p:tgtEl>
                                        <p:attrNameLst>
                                          <p:attrName>style.visibility</p:attrName>
                                        </p:attrNameLst>
                                      </p:cBhvr>
                                      <p:to>
                                        <p:strVal val="visible"/>
                                      </p:to>
                                    </p:set>
                                  </p:childTnLst>
                                </p:cTn>
                              </p:par>
                              <p:par>
                                <p:cTn id="248" presetID="1" presetClass="entr" presetSubtype="0" fill="hold" grpId="1" nodeType="withEffect">
                                  <p:stCondLst>
                                    <p:cond delay="0"/>
                                  </p:stCondLst>
                                  <p:childTnLst>
                                    <p:set>
                                      <p:cBhvr>
                                        <p:cTn id="249" dur="1" fill="hold">
                                          <p:stCondLst>
                                            <p:cond delay="0"/>
                                          </p:stCondLst>
                                        </p:cTn>
                                        <p:tgtEl>
                                          <p:spTgt spid="929999"/>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930008"/>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930009"/>
                                        </p:tgtEl>
                                        <p:attrNameLst>
                                          <p:attrName>style.visibility</p:attrName>
                                        </p:attrNameLst>
                                      </p:cBhvr>
                                      <p:to>
                                        <p:strVal val="visible"/>
                                      </p:to>
                                    </p:set>
                                  </p:childTnLst>
                                </p:cTn>
                              </p:par>
                              <p:par>
                                <p:cTn id="254" presetID="1" presetClass="entr" presetSubtype="0" fill="hold" grpId="0" nodeType="withEffect">
                                  <p:stCondLst>
                                    <p:cond delay="0"/>
                                  </p:stCondLst>
                                  <p:childTnLst>
                                    <p:set>
                                      <p:cBhvr>
                                        <p:cTn id="255" dur="1" fill="hold">
                                          <p:stCondLst>
                                            <p:cond delay="0"/>
                                          </p:stCondLst>
                                        </p:cTn>
                                        <p:tgtEl>
                                          <p:spTgt spid="929897"/>
                                        </p:tgtEl>
                                        <p:attrNameLst>
                                          <p:attrName>style.visibility</p:attrName>
                                        </p:attrNameLst>
                                      </p:cBhvr>
                                      <p:to>
                                        <p:strVal val="visible"/>
                                      </p:to>
                                    </p:set>
                                  </p:childTnLst>
                                </p:cTn>
                              </p:par>
                              <p:par>
                                <p:cTn id="256" presetID="1" presetClass="entr" presetSubtype="0" fill="hold" grpId="0" nodeType="withEffect">
                                  <p:stCondLst>
                                    <p:cond delay="0"/>
                                  </p:stCondLst>
                                  <p:childTnLst>
                                    <p:set>
                                      <p:cBhvr>
                                        <p:cTn id="257" dur="1" fill="hold">
                                          <p:stCondLst>
                                            <p:cond delay="0"/>
                                          </p:stCondLst>
                                        </p:cTn>
                                        <p:tgtEl>
                                          <p:spTgt spid="930015"/>
                                        </p:tgtEl>
                                        <p:attrNameLst>
                                          <p:attrName>style.visibility</p:attrName>
                                        </p:attrNameLst>
                                      </p:cBhvr>
                                      <p:to>
                                        <p:strVal val="visible"/>
                                      </p:to>
                                    </p:set>
                                  </p:childTnLst>
                                </p:cTn>
                              </p:par>
                              <p:par>
                                <p:cTn id="258" presetID="1" presetClass="entr" presetSubtype="0" fill="hold" grpId="0" nodeType="withEffect">
                                  <p:stCondLst>
                                    <p:cond delay="0"/>
                                  </p:stCondLst>
                                  <p:childTnLst>
                                    <p:set>
                                      <p:cBhvr>
                                        <p:cTn id="259" dur="1" fill="hold">
                                          <p:stCondLst>
                                            <p:cond delay="0"/>
                                          </p:stCondLst>
                                        </p:cTn>
                                        <p:tgtEl>
                                          <p:spTgt spid="930018"/>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930019"/>
                                        </p:tgtEl>
                                        <p:attrNameLst>
                                          <p:attrName>style.visibility</p:attrName>
                                        </p:attrNameLst>
                                      </p:cBhvr>
                                      <p:to>
                                        <p:strVal val="visible"/>
                                      </p:to>
                                    </p:set>
                                  </p:childTnLst>
                                </p:cTn>
                              </p:par>
                              <p:par>
                                <p:cTn id="262" presetID="1" presetClass="entr" presetSubtype="0" fill="hold" grpId="0" nodeType="withEffect">
                                  <p:stCondLst>
                                    <p:cond delay="0"/>
                                  </p:stCondLst>
                                  <p:childTnLst>
                                    <p:set>
                                      <p:cBhvr>
                                        <p:cTn id="263" dur="1" fill="hold">
                                          <p:stCondLst>
                                            <p:cond delay="0"/>
                                          </p:stCondLst>
                                        </p:cTn>
                                        <p:tgtEl>
                                          <p:spTgt spid="930029"/>
                                        </p:tgtEl>
                                        <p:attrNameLst>
                                          <p:attrName>style.visibility</p:attrName>
                                        </p:attrNameLst>
                                      </p:cBhvr>
                                      <p:to>
                                        <p:strVal val="visible"/>
                                      </p:to>
                                    </p:set>
                                  </p:childTnLst>
                                </p:cTn>
                              </p:par>
                              <p:par>
                                <p:cTn id="264" presetID="1" presetClass="entr" presetSubtype="0" fill="hold" grpId="0" nodeType="withEffect">
                                  <p:stCondLst>
                                    <p:cond delay="0"/>
                                  </p:stCondLst>
                                  <p:childTnLst>
                                    <p:set>
                                      <p:cBhvr>
                                        <p:cTn id="265" dur="1" fill="hold">
                                          <p:stCondLst>
                                            <p:cond delay="0"/>
                                          </p:stCondLst>
                                        </p:cTn>
                                        <p:tgtEl>
                                          <p:spTgt spid="930030"/>
                                        </p:tgtEl>
                                        <p:attrNameLst>
                                          <p:attrName>style.visibility</p:attrName>
                                        </p:attrNameLst>
                                      </p:cBhvr>
                                      <p:to>
                                        <p:strVal val="visible"/>
                                      </p:to>
                                    </p:set>
                                  </p:childTnLst>
                                </p:cTn>
                              </p:par>
                              <p:par>
                                <p:cTn id="266" presetID="1" presetClass="entr" presetSubtype="0" fill="hold" grpId="0" nodeType="withEffect">
                                  <p:stCondLst>
                                    <p:cond delay="0"/>
                                  </p:stCondLst>
                                  <p:childTnLst>
                                    <p:set>
                                      <p:cBhvr>
                                        <p:cTn id="267" dur="1" fill="hold">
                                          <p:stCondLst>
                                            <p:cond delay="0"/>
                                          </p:stCondLst>
                                        </p:cTn>
                                        <p:tgtEl>
                                          <p:spTgt spid="930031"/>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930016"/>
                                        </p:tgtEl>
                                        <p:attrNameLst>
                                          <p:attrName>style.visibility</p:attrName>
                                        </p:attrNameLst>
                                      </p:cBhvr>
                                      <p:to>
                                        <p:strVal val="visible"/>
                                      </p:to>
                                    </p:set>
                                  </p:childTnLst>
                                </p:cTn>
                              </p:par>
                              <p:par>
                                <p:cTn id="270" presetID="1" presetClass="entr" presetSubtype="0" fill="hold" grpId="0" nodeType="withEffect">
                                  <p:stCondLst>
                                    <p:cond delay="0"/>
                                  </p:stCondLst>
                                  <p:childTnLst>
                                    <p:set>
                                      <p:cBhvr>
                                        <p:cTn id="271" dur="1" fill="hold">
                                          <p:stCondLst>
                                            <p:cond delay="0"/>
                                          </p:stCondLst>
                                        </p:cTn>
                                        <p:tgtEl>
                                          <p:spTgt spid="930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6" grpId="0" animBg="1"/>
      <p:bldP spid="929803" grpId="0"/>
      <p:bldP spid="929892" grpId="0" animBg="1"/>
      <p:bldP spid="929893" grpId="0" animBg="1"/>
      <p:bldP spid="929897" grpId="0" animBg="1"/>
      <p:bldP spid="929898" grpId="0"/>
      <p:bldP spid="929913" grpId="0" animBg="1"/>
      <p:bldP spid="929914" grpId="0" animBg="1"/>
      <p:bldP spid="929915" grpId="0" animBg="1"/>
      <p:bldP spid="929916" grpId="0" animBg="1"/>
      <p:bldP spid="929917" grpId="0" animBg="1"/>
      <p:bldP spid="929917" grpId="1" animBg="1"/>
      <p:bldP spid="929918" grpId="0"/>
      <p:bldP spid="929919" grpId="0"/>
      <p:bldP spid="929920" grpId="0"/>
      <p:bldP spid="929921" grpId="0" animBg="1"/>
      <p:bldP spid="929922" grpId="0" animBg="1"/>
      <p:bldP spid="929923" grpId="0" animBg="1"/>
      <p:bldP spid="929924" grpId="0" animBg="1"/>
      <p:bldP spid="929925" grpId="0" animBg="1"/>
      <p:bldP spid="929926" grpId="0" animBg="1"/>
      <p:bldP spid="929927" grpId="0" animBg="1"/>
      <p:bldP spid="929928" grpId="0" animBg="1"/>
      <p:bldP spid="929929" grpId="0" animBg="1"/>
      <p:bldP spid="929930" grpId="0" animBg="1"/>
      <p:bldP spid="929931" grpId="0" animBg="1"/>
      <p:bldP spid="929932" grpId="0" animBg="1"/>
      <p:bldP spid="929933" grpId="0" animBg="1"/>
      <p:bldP spid="929934" grpId="0" animBg="1"/>
      <p:bldP spid="929935" grpId="0" animBg="1"/>
      <p:bldP spid="929936" grpId="0" animBg="1"/>
      <p:bldP spid="929937" grpId="0" animBg="1"/>
      <p:bldP spid="929938" grpId="0" animBg="1"/>
      <p:bldP spid="929939" grpId="0" animBg="1"/>
      <p:bldP spid="929940" grpId="0" animBg="1"/>
      <p:bldP spid="929941" grpId="0" animBg="1"/>
      <p:bldP spid="929942" grpId="0" animBg="1"/>
      <p:bldP spid="929943" grpId="0" animBg="1"/>
      <p:bldP spid="929944" grpId="0" animBg="1"/>
      <p:bldP spid="929945" grpId="0" animBg="1"/>
      <p:bldP spid="929946" grpId="0" animBg="1"/>
      <p:bldP spid="929947" grpId="0" animBg="1"/>
      <p:bldP spid="929948" grpId="0" animBg="1"/>
      <p:bldP spid="929949" grpId="0" animBg="1"/>
      <p:bldP spid="929950" grpId="0" animBg="1"/>
      <p:bldP spid="929951" grpId="0" animBg="1"/>
      <p:bldP spid="929952" grpId="0" animBg="1"/>
      <p:bldP spid="929953" grpId="0" animBg="1"/>
      <p:bldP spid="929954" grpId="0" animBg="1"/>
      <p:bldP spid="929955" grpId="0" animBg="1"/>
      <p:bldP spid="929956" grpId="0" animBg="1"/>
      <p:bldP spid="929957" grpId="0" animBg="1"/>
      <p:bldP spid="929958" grpId="0" animBg="1"/>
      <p:bldP spid="929959" grpId="0" animBg="1"/>
      <p:bldP spid="929960" grpId="0" animBg="1"/>
      <p:bldP spid="929961" grpId="0" animBg="1"/>
      <p:bldP spid="929962" grpId="0" animBg="1"/>
      <p:bldP spid="929963" grpId="0" animBg="1"/>
      <p:bldP spid="929964" grpId="0" animBg="1"/>
      <p:bldP spid="929965" grpId="0" animBg="1"/>
      <p:bldP spid="929966" grpId="0" animBg="1"/>
      <p:bldP spid="929967" grpId="0" animBg="1"/>
      <p:bldP spid="929968" grpId="0" animBg="1"/>
      <p:bldP spid="929969" grpId="0" animBg="1"/>
      <p:bldP spid="929970" grpId="0" animBg="1"/>
      <p:bldP spid="929971" grpId="0" animBg="1"/>
      <p:bldP spid="929971" grpId="1" animBg="1"/>
      <p:bldP spid="929972" grpId="0" animBg="1"/>
      <p:bldP spid="929973" grpId="0" animBg="1"/>
      <p:bldP spid="929974" grpId="0" animBg="1"/>
      <p:bldP spid="929975" grpId="0" animBg="1"/>
      <p:bldP spid="929976" grpId="0" animBg="1"/>
      <p:bldP spid="929977" grpId="0" animBg="1"/>
      <p:bldP spid="929978" grpId="0" animBg="1"/>
      <p:bldP spid="929979" grpId="0" animBg="1"/>
      <p:bldP spid="929980" grpId="0" animBg="1"/>
      <p:bldP spid="929981" grpId="0" animBg="1"/>
      <p:bldP spid="929982" grpId="0" animBg="1"/>
      <p:bldP spid="929982" grpId="1" animBg="1"/>
      <p:bldP spid="929983" grpId="0" animBg="1"/>
      <p:bldP spid="929983" grpId="1" animBg="1"/>
      <p:bldP spid="929984" grpId="0" animBg="1"/>
      <p:bldP spid="929984" grpId="1" animBg="1"/>
      <p:bldP spid="929985" grpId="0" animBg="1"/>
      <p:bldP spid="929986" grpId="0" animBg="1"/>
      <p:bldP spid="929987" grpId="0" animBg="1"/>
      <p:bldP spid="929988" grpId="0" animBg="1"/>
      <p:bldP spid="929989" grpId="0" animBg="1"/>
      <p:bldP spid="929990" grpId="0" animBg="1"/>
      <p:bldP spid="929991" grpId="0" animBg="1"/>
      <p:bldP spid="929992" grpId="0" animBg="1"/>
      <p:bldP spid="929993" grpId="0" animBg="1"/>
      <p:bldP spid="929994" grpId="0" animBg="1"/>
      <p:bldP spid="929995" grpId="0" animBg="1"/>
      <p:bldP spid="929996" grpId="0" animBg="1"/>
      <p:bldP spid="929997" grpId="0" animBg="1"/>
      <p:bldP spid="929997" grpId="1" animBg="1"/>
      <p:bldP spid="929998" grpId="0" animBg="1"/>
      <p:bldP spid="929998" grpId="1" animBg="1"/>
      <p:bldP spid="929999" grpId="0" animBg="1"/>
      <p:bldP spid="929999" grpId="1" animBg="1"/>
      <p:bldP spid="930000" grpId="0" animBg="1"/>
      <p:bldP spid="930001" grpId="0" animBg="1"/>
      <p:bldP spid="930002" grpId="0" animBg="1"/>
      <p:bldP spid="930003" grpId="0" animBg="1"/>
      <p:bldP spid="930004" grpId="0" animBg="1"/>
      <p:bldP spid="930005" grpId="0" animBg="1"/>
      <p:bldP spid="930006" grpId="0" animBg="1"/>
      <p:bldP spid="930006" grpId="1" animBg="1"/>
      <p:bldP spid="930007" grpId="0"/>
      <p:bldP spid="930008" grpId="0"/>
      <p:bldP spid="930009" grpId="0"/>
      <p:bldP spid="930010" grpId="0"/>
      <p:bldP spid="930011" grpId="0"/>
      <p:bldP spid="930012" grpId="0"/>
      <p:bldP spid="930013" grpId="0"/>
      <p:bldP spid="930014" grpId="0"/>
      <p:bldP spid="930015" grpId="0" animBg="1"/>
      <p:bldP spid="930016" grpId="0" animBg="1"/>
      <p:bldP spid="930017" grpId="0" animBg="1"/>
      <p:bldP spid="930018" grpId="0" animBg="1"/>
      <p:bldP spid="930019" grpId="0" animBg="1"/>
      <p:bldP spid="930020" grpId="0"/>
      <p:bldP spid="930021" grpId="0"/>
      <p:bldP spid="930027" grpId="0" animBg="1"/>
      <p:bldP spid="930029" grpId="0"/>
      <p:bldP spid="930030" grpId="0"/>
      <p:bldP spid="9300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6"/>
          <p:cNvSpPr>
            <a:spLocks noGrp="1" noRot="1" noChangeArrowheads="1"/>
          </p:cNvSpPr>
          <p:nvPr>
            <p:ph type="title" idx="4294967295"/>
          </p:nvPr>
        </p:nvSpPr>
        <p:spPr>
          <a:xfrm>
            <a:off x="381000" y="61913"/>
            <a:ext cx="8229600" cy="639762"/>
          </a:xfrm>
        </p:spPr>
        <p:txBody>
          <a:bodyPr/>
          <a:lstStyle/>
          <a:p>
            <a:pPr algn="l"/>
            <a:r>
              <a:rPr lang="en-US" altLang="zh-CN" smtClean="0">
                <a:ea typeface="宋体" panose="02010600030101010101" pitchFamily="2" charset="-122"/>
              </a:rPr>
              <a:t>Private Versus Social Benefits</a:t>
            </a:r>
            <a:endParaRPr lang="en-US" altLang="zh-CN" b="0" smtClean="0">
              <a:ea typeface="宋体" panose="02010600030101010101" pitchFamily="2" charset="-122"/>
            </a:endParaRPr>
          </a:p>
        </p:txBody>
      </p:sp>
      <p:sp>
        <p:nvSpPr>
          <p:cNvPr id="92165" name="Text Box 5"/>
          <p:cNvSpPr txBox="1">
            <a:spLocks noChangeArrowheads="1"/>
          </p:cNvSpPr>
          <p:nvPr/>
        </p:nvSpPr>
        <p:spPr bwMode="auto">
          <a:xfrm>
            <a:off x="76200" y="914400"/>
            <a:ext cx="8686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benefit of a good or activity </a:t>
            </a:r>
            <a:r>
              <a:rPr lang="en-US" altLang="zh-CN" sz="2800">
                <a:latin typeface="Arial" panose="020B0604020202020204" pitchFamily="34" charset="0"/>
                <a:ea typeface="宋体" panose="02010600030101010101" pitchFamily="2" charset="-122"/>
              </a:rPr>
              <a:t>is equal to the marginal benefit that accrues to consumers plus its marginal external benefit.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6"/>
          <p:cNvSpPr>
            <a:spLocks noGrp="1" noRot="1" noChangeArrowheads="1"/>
          </p:cNvSpPr>
          <p:nvPr>
            <p:ph type="title" idx="4294967295"/>
          </p:nvPr>
        </p:nvSpPr>
        <p:spPr>
          <a:xfrm>
            <a:off x="381000" y="61913"/>
            <a:ext cx="8229600" cy="639762"/>
          </a:xfrm>
        </p:spPr>
        <p:txBody>
          <a:bodyPr/>
          <a:lstStyle/>
          <a:p>
            <a:pPr algn="l"/>
            <a:r>
              <a:rPr lang="en-US" altLang="zh-CN" smtClean="0">
                <a:ea typeface="宋体" panose="02010600030101010101" pitchFamily="2" charset="-122"/>
              </a:rPr>
              <a:t>Private Versus Social Benefits</a:t>
            </a:r>
            <a:endParaRPr lang="en-US" altLang="zh-CN" b="0" smtClean="0">
              <a:ea typeface="宋体" panose="02010600030101010101" pitchFamily="2" charset="-122"/>
            </a:endParaRPr>
          </a:p>
        </p:txBody>
      </p:sp>
      <p:sp>
        <p:nvSpPr>
          <p:cNvPr id="92165" name="Text Box 5"/>
          <p:cNvSpPr txBox="1">
            <a:spLocks noChangeArrowheads="1"/>
          </p:cNvSpPr>
          <p:nvPr/>
        </p:nvSpPr>
        <p:spPr bwMode="auto">
          <a:xfrm>
            <a:off x="76200" y="914400"/>
            <a:ext cx="8686800"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 </a:t>
            </a:r>
            <a:r>
              <a:rPr lang="en-US" altLang="zh-CN" sz="2800" b="1">
                <a:latin typeface="Arial" panose="020B0604020202020204" pitchFamily="34" charset="0"/>
                <a:ea typeface="宋体" panose="02010600030101010101" pitchFamily="2" charset="-122"/>
              </a:rPr>
              <a:t>Pigouvian subsidy </a:t>
            </a:r>
            <a:r>
              <a:rPr lang="en-US" altLang="zh-CN" sz="2800">
                <a:latin typeface="Arial" panose="020B0604020202020204" pitchFamily="34" charset="0"/>
                <a:ea typeface="宋体" panose="02010600030101010101" pitchFamily="2" charset="-122"/>
              </a:rPr>
              <a:t>is a payment designed to encourage activities that yield external benefits.</a:t>
            </a: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 </a:t>
            </a:r>
            <a:r>
              <a:rPr lang="en-US" altLang="zh-CN" sz="2800" b="1">
                <a:latin typeface="Arial" panose="020B0604020202020204" pitchFamily="34" charset="0"/>
                <a:ea typeface="宋体" panose="02010600030101010101" pitchFamily="2" charset="-122"/>
              </a:rPr>
              <a:t>technology spillover </a:t>
            </a:r>
            <a:r>
              <a:rPr lang="en-US" altLang="zh-CN" sz="2800">
                <a:latin typeface="Arial" panose="020B0604020202020204" pitchFamily="34" charset="0"/>
                <a:ea typeface="宋体" panose="02010600030101010101" pitchFamily="2" charset="-122"/>
              </a:rPr>
              <a:t>is an external benefit that results when knowledge spreads among individuals and firms. The socially optimal quantity can be achieved by an optimal </a:t>
            </a:r>
            <a:r>
              <a:rPr lang="en-US" altLang="zh-CN" sz="2800" i="1">
                <a:latin typeface="Arial" panose="020B0604020202020204" pitchFamily="34" charset="0"/>
                <a:ea typeface="宋体" panose="02010600030101010101" pitchFamily="2" charset="-122"/>
              </a:rPr>
              <a:t>Pigouvian subsidy</a:t>
            </a:r>
            <a:r>
              <a:rPr lang="en-US" altLang="zh-CN" sz="2800">
                <a:latin typeface="Arial" panose="020B0604020202020204" pitchFamily="34" charset="0"/>
                <a:ea typeface="宋体" panose="02010600030101010101" pitchFamily="2" charset="-122"/>
              </a:rPr>
              <a:t> equal to the marginal external benefit.</a:t>
            </a: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a:latin typeface="Arial" panose="020B0604020202020204" pitchFamily="34" charset="0"/>
                <a:ea typeface="宋体" panose="02010600030101010101" pitchFamily="2" charset="-122"/>
              </a:rPr>
              <a:t>industrial policy </a:t>
            </a:r>
            <a:r>
              <a:rPr lang="en-US" altLang="zh-CN" sz="2800">
                <a:latin typeface="Arial" panose="020B0604020202020204" pitchFamily="34" charset="0"/>
                <a:ea typeface="宋体" panose="02010600030101010101" pitchFamily="2" charset="-122"/>
              </a:rPr>
              <a:t>is a policy that supports industries believed to yield positive externalities.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165">
                                            <p:txEl>
                                              <p:pRg st="1" end="1"/>
                                            </p:txEl>
                                          </p:spTgt>
                                        </p:tgtEl>
                                        <p:attrNameLst>
                                          <p:attrName>style.visibility</p:attrName>
                                        </p:attrNameLst>
                                      </p:cBhvr>
                                      <p:to>
                                        <p:strVal val="visible"/>
                                      </p:to>
                                    </p:set>
                                    <p:animEffect transition="in" filter="wipe(left)">
                                      <p:cBhvr>
                                        <p:cTn id="12" dur="500"/>
                                        <p:tgtEl>
                                          <p:spTgt spid="921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165">
                                            <p:txEl>
                                              <p:pRg st="2" end="2"/>
                                            </p:txEl>
                                          </p:spTgt>
                                        </p:tgtEl>
                                        <p:attrNameLst>
                                          <p:attrName>style.visibility</p:attrName>
                                        </p:attrNameLst>
                                      </p:cBhvr>
                                      <p:to>
                                        <p:strVal val="visible"/>
                                      </p:to>
                                    </p:set>
                                    <p:animEffect transition="in" filter="wipe(left)">
                                      <p:cBhvr>
                                        <p:cTn id="17" dur="500"/>
                                        <p:tgtEl>
                                          <p:spTgt spid="921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6"/>
          <p:cNvSpPr>
            <a:spLocks noGrp="1" noRot="1" noChangeArrowheads="1"/>
          </p:cNvSpPr>
          <p:nvPr>
            <p:ph type="title" idx="4294967295"/>
          </p:nvPr>
        </p:nvSpPr>
        <p:spPr>
          <a:xfrm>
            <a:off x="381000" y="46038"/>
            <a:ext cx="8686800" cy="639762"/>
          </a:xfrm>
        </p:spPr>
        <p:txBody>
          <a:bodyPr/>
          <a:lstStyle/>
          <a:p>
            <a:pPr algn="l"/>
            <a:r>
              <a:rPr lang="en-US" altLang="zh-CN" smtClean="0">
                <a:ea typeface="宋体" panose="02010600030101010101" pitchFamily="2" charset="-122"/>
              </a:rPr>
              <a:t>Private Versus Social Costs</a:t>
            </a:r>
            <a:endParaRPr lang="en-US" altLang="zh-CN" b="0" smtClean="0">
              <a:ea typeface="宋体" panose="02010600030101010101" pitchFamily="2" charset="-122"/>
            </a:endParaRPr>
          </a:p>
        </p:txBody>
      </p:sp>
      <p:sp>
        <p:nvSpPr>
          <p:cNvPr id="92165" name="Text Box 5"/>
          <p:cNvSpPr txBox="1">
            <a:spLocks noChangeArrowheads="1"/>
          </p:cNvSpPr>
          <p:nvPr/>
        </p:nvSpPr>
        <p:spPr bwMode="auto">
          <a:xfrm>
            <a:off x="228600" y="912813"/>
            <a:ext cx="88392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cost of a good or activity </a:t>
            </a:r>
            <a:r>
              <a:rPr lang="en-US" altLang="zh-CN" sz="2800">
                <a:latin typeface="Arial" panose="020B0604020202020204" pitchFamily="34" charset="0"/>
                <a:ea typeface="宋体" panose="02010600030101010101" pitchFamily="2" charset="-122"/>
              </a:rPr>
              <a:t>is equal to the marginal cost of production plus its marginal external cost.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rrowheads="1"/>
          </p:cNvSpPr>
          <p:nvPr>
            <p:ph type="title"/>
          </p:nvPr>
        </p:nvSpPr>
        <p:spPr/>
        <p:txBody>
          <a:bodyPr/>
          <a:lstStyle/>
          <a:p>
            <a:pPr algn="l"/>
            <a:r>
              <a:rPr lang="en-US" altLang="zh-CN" smtClean="0">
                <a:ea typeface="宋体" panose="02010600030101010101" pitchFamily="2" charset="-122"/>
              </a:rPr>
              <a:t>Negative Externalities and Production</a:t>
            </a:r>
          </a:p>
        </p:txBody>
      </p:sp>
      <p:sp>
        <p:nvSpPr>
          <p:cNvPr id="849925" name="Line 5"/>
          <p:cNvSpPr>
            <a:spLocks noChangeShapeType="1"/>
          </p:cNvSpPr>
          <p:nvPr/>
        </p:nvSpPr>
        <p:spPr bwMode="auto">
          <a:xfrm flipV="1">
            <a:off x="1270000" y="2500313"/>
            <a:ext cx="2165350" cy="1758950"/>
          </a:xfrm>
          <a:prstGeom prst="line">
            <a:avLst/>
          </a:prstGeom>
          <a:noFill/>
          <a:ln w="30163">
            <a:solidFill>
              <a:srgbClr val="F58233"/>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6" name="Line 6"/>
          <p:cNvSpPr>
            <a:spLocks noChangeShapeType="1"/>
          </p:cNvSpPr>
          <p:nvPr/>
        </p:nvSpPr>
        <p:spPr bwMode="auto">
          <a:xfrm flipV="1">
            <a:off x="1274763" y="3297238"/>
            <a:ext cx="2178050" cy="1768475"/>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7" name="Line 7"/>
          <p:cNvSpPr>
            <a:spLocks noChangeShapeType="1"/>
          </p:cNvSpPr>
          <p:nvPr/>
        </p:nvSpPr>
        <p:spPr bwMode="auto">
          <a:xfrm>
            <a:off x="1366838" y="2528888"/>
            <a:ext cx="1963737" cy="2179637"/>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8" name="Oval 8"/>
          <p:cNvSpPr>
            <a:spLocks noChangeArrowheads="1"/>
          </p:cNvSpPr>
          <p:nvPr/>
        </p:nvSpPr>
        <p:spPr bwMode="auto">
          <a:xfrm>
            <a:off x="2605088" y="389731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29" name="Rectangle 9"/>
          <p:cNvSpPr>
            <a:spLocks noChangeArrowheads="1"/>
          </p:cNvSpPr>
          <p:nvPr/>
        </p:nvSpPr>
        <p:spPr bwMode="auto">
          <a:xfrm>
            <a:off x="3289300" y="2051050"/>
            <a:ext cx="815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 of livestock</a:t>
            </a:r>
            <a:endParaRPr lang="en-US" altLang="zh-CN" sz="1400">
              <a:latin typeface="Tahoma" panose="020B0604030504040204" pitchFamily="34" charset="0"/>
              <a:ea typeface="宋体" panose="02010600030101010101" pitchFamily="2" charset="-122"/>
            </a:endParaRPr>
          </a:p>
        </p:txBody>
      </p:sp>
      <p:sp>
        <p:nvSpPr>
          <p:cNvPr id="849930" name="Rectangle 10"/>
          <p:cNvSpPr>
            <a:spLocks noChangeArrowheads="1"/>
          </p:cNvSpPr>
          <p:nvPr/>
        </p:nvSpPr>
        <p:spPr bwMode="auto">
          <a:xfrm>
            <a:off x="3492500" y="3071813"/>
            <a:ext cx="8731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9931" name="Rectangle 11"/>
          <p:cNvSpPr>
            <a:spLocks noChangeArrowheads="1"/>
          </p:cNvSpPr>
          <p:nvPr/>
        </p:nvSpPr>
        <p:spPr bwMode="auto">
          <a:xfrm>
            <a:off x="3370263" y="4629150"/>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9932" name="Freeform 12"/>
          <p:cNvSpPr>
            <a:spLocks/>
          </p:cNvSpPr>
          <p:nvPr/>
        </p:nvSpPr>
        <p:spPr bwMode="auto">
          <a:xfrm>
            <a:off x="5591175" y="1560513"/>
            <a:ext cx="3179763" cy="3987800"/>
          </a:xfrm>
          <a:custGeom>
            <a:avLst/>
            <a:gdLst>
              <a:gd name="T0" fmla="*/ 1710 w 1710"/>
              <a:gd name="T1" fmla="*/ 1763 h 1763"/>
              <a:gd name="T2" fmla="*/ 0 w 1710"/>
              <a:gd name="T3" fmla="*/ 1763 h 1763"/>
              <a:gd name="T4" fmla="*/ 0 w 1710"/>
              <a:gd name="T5" fmla="*/ 0 h 1763"/>
            </a:gdLst>
            <a:ahLst/>
            <a:cxnLst>
              <a:cxn ang="0">
                <a:pos x="T0" y="T1"/>
              </a:cxn>
              <a:cxn ang="0">
                <a:pos x="T2" y="T3"/>
              </a:cxn>
              <a:cxn ang="0">
                <a:pos x="T4" y="T5"/>
              </a:cxn>
            </a:cxnLst>
            <a:rect l="0" t="0" r="r" b="b"/>
            <a:pathLst>
              <a:path w="1710" h="1763">
                <a:moveTo>
                  <a:pt x="1710" y="1763"/>
                </a:moveTo>
                <a:lnTo>
                  <a:pt x="0" y="1763"/>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9933" name="Freeform 13"/>
          <p:cNvSpPr>
            <a:spLocks/>
          </p:cNvSpPr>
          <p:nvPr/>
        </p:nvSpPr>
        <p:spPr bwMode="auto">
          <a:xfrm>
            <a:off x="4343400" y="3579813"/>
            <a:ext cx="998538" cy="722312"/>
          </a:xfrm>
          <a:custGeom>
            <a:avLst/>
            <a:gdLst>
              <a:gd name="T0" fmla="*/ 162 w 162"/>
              <a:gd name="T1" fmla="*/ 119 h 135"/>
              <a:gd name="T2" fmla="*/ 146 w 162"/>
              <a:gd name="T3" fmla="*/ 135 h 135"/>
              <a:gd name="T4" fmla="*/ 16 w 162"/>
              <a:gd name="T5" fmla="*/ 135 h 135"/>
              <a:gd name="T6" fmla="*/ 0 w 162"/>
              <a:gd name="T7" fmla="*/ 119 h 135"/>
              <a:gd name="T8" fmla="*/ 0 w 162"/>
              <a:gd name="T9" fmla="*/ 16 h 135"/>
              <a:gd name="T10" fmla="*/ 16 w 162"/>
              <a:gd name="T11" fmla="*/ 0 h 135"/>
              <a:gd name="T12" fmla="*/ 146 w 162"/>
              <a:gd name="T13" fmla="*/ 0 h 135"/>
              <a:gd name="T14" fmla="*/ 162 w 162"/>
              <a:gd name="T15" fmla="*/ 16 h 135"/>
              <a:gd name="T16" fmla="*/ 162 w 162"/>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 h="135">
                <a:moveTo>
                  <a:pt x="162" y="119"/>
                </a:moveTo>
                <a:cubicBezTo>
                  <a:pt x="162" y="128"/>
                  <a:pt x="155" y="135"/>
                  <a:pt x="146" y="135"/>
                </a:cubicBezTo>
                <a:cubicBezTo>
                  <a:pt x="16" y="135"/>
                  <a:pt x="16" y="135"/>
                  <a:pt x="16" y="135"/>
                </a:cubicBezTo>
                <a:cubicBezTo>
                  <a:pt x="8" y="135"/>
                  <a:pt x="0" y="128"/>
                  <a:pt x="0" y="119"/>
                </a:cubicBezTo>
                <a:cubicBezTo>
                  <a:pt x="0" y="16"/>
                  <a:pt x="0" y="16"/>
                  <a:pt x="0" y="16"/>
                </a:cubicBezTo>
                <a:cubicBezTo>
                  <a:pt x="0" y="7"/>
                  <a:pt x="8" y="0"/>
                  <a:pt x="16" y="0"/>
                </a:cubicBezTo>
                <a:cubicBezTo>
                  <a:pt x="146" y="0"/>
                  <a:pt x="146" y="0"/>
                  <a:pt x="146" y="0"/>
                </a:cubicBezTo>
                <a:cubicBezTo>
                  <a:pt x="155" y="0"/>
                  <a:pt x="162" y="7"/>
                  <a:pt x="162" y="16"/>
                </a:cubicBezTo>
                <a:lnTo>
                  <a:pt x="162"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34" name="Freeform 14"/>
          <p:cNvSpPr>
            <a:spLocks/>
          </p:cNvSpPr>
          <p:nvPr/>
        </p:nvSpPr>
        <p:spPr bwMode="auto">
          <a:xfrm>
            <a:off x="1038225" y="1560513"/>
            <a:ext cx="3121025" cy="3995737"/>
          </a:xfrm>
          <a:custGeom>
            <a:avLst/>
            <a:gdLst>
              <a:gd name="T0" fmla="*/ 1679 w 1679"/>
              <a:gd name="T1" fmla="*/ 1767 h 1767"/>
              <a:gd name="T2" fmla="*/ 0 w 1679"/>
              <a:gd name="T3" fmla="*/ 1767 h 1767"/>
              <a:gd name="T4" fmla="*/ 0 w 1679"/>
              <a:gd name="T5" fmla="*/ 0 h 1767"/>
            </a:gdLst>
            <a:ahLst/>
            <a:cxnLst>
              <a:cxn ang="0">
                <a:pos x="T0" y="T1"/>
              </a:cxn>
              <a:cxn ang="0">
                <a:pos x="T2" y="T3"/>
              </a:cxn>
              <a:cxn ang="0">
                <a:pos x="T4" y="T5"/>
              </a:cxn>
            </a:cxnLst>
            <a:rect l="0" t="0" r="r" b="b"/>
            <a:pathLst>
              <a:path w="1679" h="1767">
                <a:moveTo>
                  <a:pt x="1679" y="1767"/>
                </a:moveTo>
                <a:lnTo>
                  <a:pt x="0" y="1767"/>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9935" name="Rectangle 15"/>
          <p:cNvSpPr>
            <a:spLocks noChangeArrowheads="1"/>
          </p:cNvSpPr>
          <p:nvPr/>
        </p:nvSpPr>
        <p:spPr bwMode="auto">
          <a:xfrm>
            <a:off x="2082800" y="5591175"/>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9936" name="Rectangle 16"/>
          <p:cNvSpPr>
            <a:spLocks noChangeArrowheads="1"/>
          </p:cNvSpPr>
          <p:nvPr/>
        </p:nvSpPr>
        <p:spPr bwMode="auto">
          <a:xfrm>
            <a:off x="2192338" y="5692775"/>
            <a:ext cx="3063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grpSp>
        <p:nvGrpSpPr>
          <p:cNvPr id="850181" name="Group 261"/>
          <p:cNvGrpSpPr>
            <a:grpSpLocks/>
          </p:cNvGrpSpPr>
          <p:nvPr/>
        </p:nvGrpSpPr>
        <p:grpSpPr bwMode="auto">
          <a:xfrm>
            <a:off x="609600" y="3352800"/>
            <a:ext cx="390525" cy="266700"/>
            <a:chOff x="442" y="2114"/>
            <a:chExt cx="246" cy="168"/>
          </a:xfrm>
        </p:grpSpPr>
        <p:sp>
          <p:nvSpPr>
            <p:cNvPr id="849937" name="Rectangle 17"/>
            <p:cNvSpPr>
              <a:spLocks noChangeArrowheads="1"/>
            </p:cNvSpPr>
            <p:nvPr/>
          </p:nvSpPr>
          <p:spPr bwMode="auto">
            <a:xfrm>
              <a:off x="442" y="2114"/>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38" name="Rectangle 18"/>
            <p:cNvSpPr>
              <a:spLocks noChangeArrowheads="1"/>
            </p:cNvSpPr>
            <p:nvPr/>
          </p:nvSpPr>
          <p:spPr bwMode="auto">
            <a:xfrm>
              <a:off x="494" y="2175"/>
              <a:ext cx="1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grpSp>
      <p:grpSp>
        <p:nvGrpSpPr>
          <p:cNvPr id="850180" name="Group 260"/>
          <p:cNvGrpSpPr>
            <a:grpSpLocks/>
          </p:cNvGrpSpPr>
          <p:nvPr/>
        </p:nvGrpSpPr>
        <p:grpSpPr bwMode="auto">
          <a:xfrm>
            <a:off x="609600" y="2971800"/>
            <a:ext cx="419100" cy="271463"/>
            <a:chOff x="431" y="1899"/>
            <a:chExt cx="264" cy="171"/>
          </a:xfrm>
        </p:grpSpPr>
        <p:sp>
          <p:nvSpPr>
            <p:cNvPr id="849939" name="Rectangle 19"/>
            <p:cNvSpPr>
              <a:spLocks noChangeArrowheads="1"/>
            </p:cNvSpPr>
            <p:nvPr/>
          </p:nvSpPr>
          <p:spPr bwMode="auto">
            <a:xfrm>
              <a:off x="431" y="1899"/>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40" name="Rectangle 20"/>
            <p:cNvSpPr>
              <a:spLocks noChangeArrowheads="1"/>
            </p:cNvSpPr>
            <p:nvPr/>
          </p:nvSpPr>
          <p:spPr bwMode="auto">
            <a:xfrm>
              <a:off x="484" y="1963"/>
              <a:ext cx="2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a:t>
              </a:r>
              <a:endParaRPr lang="en-US" altLang="zh-CN" sz="1400">
                <a:latin typeface="Tahoma" panose="020B0604030504040204" pitchFamily="34" charset="0"/>
                <a:ea typeface="宋体" panose="02010600030101010101" pitchFamily="2" charset="-122"/>
              </a:endParaRPr>
            </a:p>
          </p:txBody>
        </p:sp>
      </p:grpSp>
      <p:sp>
        <p:nvSpPr>
          <p:cNvPr id="849942" name="Rectangle 22"/>
          <p:cNvSpPr>
            <a:spLocks noChangeArrowheads="1"/>
          </p:cNvSpPr>
          <p:nvPr/>
        </p:nvSpPr>
        <p:spPr bwMode="auto">
          <a:xfrm>
            <a:off x="685800" y="38862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49941" name="Rectangle 21"/>
          <p:cNvSpPr>
            <a:spLocks noChangeArrowheads="1"/>
          </p:cNvSpPr>
          <p:nvPr/>
        </p:nvSpPr>
        <p:spPr bwMode="auto">
          <a:xfrm>
            <a:off x="609600" y="3810000"/>
            <a:ext cx="171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45" name="Rectangle 25"/>
          <p:cNvSpPr>
            <a:spLocks noChangeArrowheads="1"/>
          </p:cNvSpPr>
          <p:nvPr/>
        </p:nvSpPr>
        <p:spPr bwMode="auto">
          <a:xfrm>
            <a:off x="2495550" y="5591175"/>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9949" name="Oval 29"/>
          <p:cNvSpPr>
            <a:spLocks noChangeArrowheads="1"/>
          </p:cNvSpPr>
          <p:nvPr/>
        </p:nvSpPr>
        <p:spPr bwMode="auto">
          <a:xfrm>
            <a:off x="1054100"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0" name="Oval 30"/>
          <p:cNvSpPr>
            <a:spLocks noChangeArrowheads="1"/>
          </p:cNvSpPr>
          <p:nvPr/>
        </p:nvSpPr>
        <p:spPr bwMode="auto">
          <a:xfrm>
            <a:off x="113347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1" name="Oval 31"/>
          <p:cNvSpPr>
            <a:spLocks noChangeArrowheads="1"/>
          </p:cNvSpPr>
          <p:nvPr/>
        </p:nvSpPr>
        <p:spPr bwMode="auto">
          <a:xfrm>
            <a:off x="1212850"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2" name="Oval 32"/>
          <p:cNvSpPr>
            <a:spLocks noChangeArrowheads="1"/>
          </p:cNvSpPr>
          <p:nvPr/>
        </p:nvSpPr>
        <p:spPr bwMode="auto">
          <a:xfrm>
            <a:off x="129222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3" name="Oval 33"/>
          <p:cNvSpPr>
            <a:spLocks noChangeArrowheads="1"/>
          </p:cNvSpPr>
          <p:nvPr/>
        </p:nvSpPr>
        <p:spPr bwMode="auto">
          <a:xfrm>
            <a:off x="137001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4" name="Oval 34"/>
          <p:cNvSpPr>
            <a:spLocks noChangeArrowheads="1"/>
          </p:cNvSpPr>
          <p:nvPr/>
        </p:nvSpPr>
        <p:spPr bwMode="auto">
          <a:xfrm>
            <a:off x="1450975"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5" name="Oval 35"/>
          <p:cNvSpPr>
            <a:spLocks noChangeArrowheads="1"/>
          </p:cNvSpPr>
          <p:nvPr/>
        </p:nvSpPr>
        <p:spPr bwMode="auto">
          <a:xfrm>
            <a:off x="1530350"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6" name="Oval 36"/>
          <p:cNvSpPr>
            <a:spLocks noChangeArrowheads="1"/>
          </p:cNvSpPr>
          <p:nvPr/>
        </p:nvSpPr>
        <p:spPr bwMode="auto">
          <a:xfrm>
            <a:off x="160813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7" name="Oval 37"/>
          <p:cNvSpPr>
            <a:spLocks noChangeArrowheads="1"/>
          </p:cNvSpPr>
          <p:nvPr/>
        </p:nvSpPr>
        <p:spPr bwMode="auto">
          <a:xfrm>
            <a:off x="1687513"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8" name="Oval 38"/>
          <p:cNvSpPr>
            <a:spLocks noChangeArrowheads="1"/>
          </p:cNvSpPr>
          <p:nvPr/>
        </p:nvSpPr>
        <p:spPr bwMode="auto">
          <a:xfrm>
            <a:off x="176688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9" name="Oval 39"/>
          <p:cNvSpPr>
            <a:spLocks noChangeArrowheads="1"/>
          </p:cNvSpPr>
          <p:nvPr/>
        </p:nvSpPr>
        <p:spPr bwMode="auto">
          <a:xfrm>
            <a:off x="1846263"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0" name="Oval 40"/>
          <p:cNvSpPr>
            <a:spLocks noChangeArrowheads="1"/>
          </p:cNvSpPr>
          <p:nvPr/>
        </p:nvSpPr>
        <p:spPr bwMode="auto">
          <a:xfrm>
            <a:off x="1924050"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1" name="Oval 41"/>
          <p:cNvSpPr>
            <a:spLocks noChangeArrowheads="1"/>
          </p:cNvSpPr>
          <p:nvPr/>
        </p:nvSpPr>
        <p:spPr bwMode="auto">
          <a:xfrm>
            <a:off x="2005013"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2" name="Oval 42"/>
          <p:cNvSpPr>
            <a:spLocks noChangeArrowheads="1"/>
          </p:cNvSpPr>
          <p:nvPr/>
        </p:nvSpPr>
        <p:spPr bwMode="auto">
          <a:xfrm>
            <a:off x="2082800"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3" name="Oval 43"/>
          <p:cNvSpPr>
            <a:spLocks noChangeArrowheads="1"/>
          </p:cNvSpPr>
          <p:nvPr/>
        </p:nvSpPr>
        <p:spPr bwMode="auto">
          <a:xfrm>
            <a:off x="216217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4" name="Oval 44"/>
          <p:cNvSpPr>
            <a:spLocks noChangeArrowheads="1"/>
          </p:cNvSpPr>
          <p:nvPr/>
        </p:nvSpPr>
        <p:spPr bwMode="auto">
          <a:xfrm>
            <a:off x="223996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5" name="Oval 45"/>
          <p:cNvSpPr>
            <a:spLocks noChangeArrowheads="1"/>
          </p:cNvSpPr>
          <p:nvPr/>
        </p:nvSpPr>
        <p:spPr bwMode="auto">
          <a:xfrm>
            <a:off x="2320925"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6" name="Oval 46"/>
          <p:cNvSpPr>
            <a:spLocks noChangeArrowheads="1"/>
          </p:cNvSpPr>
          <p:nvPr/>
        </p:nvSpPr>
        <p:spPr bwMode="auto">
          <a:xfrm>
            <a:off x="239871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7" name="Oval 47"/>
          <p:cNvSpPr>
            <a:spLocks noChangeArrowheads="1"/>
          </p:cNvSpPr>
          <p:nvPr/>
        </p:nvSpPr>
        <p:spPr bwMode="auto">
          <a:xfrm>
            <a:off x="247808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8" name="Oval 48"/>
          <p:cNvSpPr>
            <a:spLocks noChangeArrowheads="1"/>
          </p:cNvSpPr>
          <p:nvPr/>
        </p:nvSpPr>
        <p:spPr bwMode="auto">
          <a:xfrm>
            <a:off x="2555875"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9" name="Oval 49"/>
          <p:cNvSpPr>
            <a:spLocks noChangeArrowheads="1"/>
          </p:cNvSpPr>
          <p:nvPr/>
        </p:nvSpPr>
        <p:spPr bwMode="auto">
          <a:xfrm>
            <a:off x="1054100"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0" name="Oval 50"/>
          <p:cNvSpPr>
            <a:spLocks noChangeArrowheads="1"/>
          </p:cNvSpPr>
          <p:nvPr/>
        </p:nvSpPr>
        <p:spPr bwMode="auto">
          <a:xfrm>
            <a:off x="113347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1" name="Oval 51"/>
          <p:cNvSpPr>
            <a:spLocks noChangeArrowheads="1"/>
          </p:cNvSpPr>
          <p:nvPr/>
        </p:nvSpPr>
        <p:spPr bwMode="auto">
          <a:xfrm>
            <a:off x="12128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2" name="Oval 52"/>
          <p:cNvSpPr>
            <a:spLocks noChangeArrowheads="1"/>
          </p:cNvSpPr>
          <p:nvPr/>
        </p:nvSpPr>
        <p:spPr bwMode="auto">
          <a:xfrm>
            <a:off x="129222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3" name="Oval 53"/>
          <p:cNvSpPr>
            <a:spLocks noChangeArrowheads="1"/>
          </p:cNvSpPr>
          <p:nvPr/>
        </p:nvSpPr>
        <p:spPr bwMode="auto">
          <a:xfrm>
            <a:off x="1370013"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4" name="Oval 54"/>
          <p:cNvSpPr>
            <a:spLocks noChangeArrowheads="1"/>
          </p:cNvSpPr>
          <p:nvPr/>
        </p:nvSpPr>
        <p:spPr bwMode="auto">
          <a:xfrm>
            <a:off x="1450975"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5" name="Oval 55"/>
          <p:cNvSpPr>
            <a:spLocks noChangeArrowheads="1"/>
          </p:cNvSpPr>
          <p:nvPr/>
        </p:nvSpPr>
        <p:spPr bwMode="auto">
          <a:xfrm>
            <a:off x="1530350"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6" name="Oval 56"/>
          <p:cNvSpPr>
            <a:spLocks noChangeArrowheads="1"/>
          </p:cNvSpPr>
          <p:nvPr/>
        </p:nvSpPr>
        <p:spPr bwMode="auto">
          <a:xfrm>
            <a:off x="16081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7" name="Oval 57"/>
          <p:cNvSpPr>
            <a:spLocks noChangeArrowheads="1"/>
          </p:cNvSpPr>
          <p:nvPr/>
        </p:nvSpPr>
        <p:spPr bwMode="auto">
          <a:xfrm>
            <a:off x="1687513"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8" name="Oval 58"/>
          <p:cNvSpPr>
            <a:spLocks noChangeArrowheads="1"/>
          </p:cNvSpPr>
          <p:nvPr/>
        </p:nvSpPr>
        <p:spPr bwMode="auto">
          <a:xfrm>
            <a:off x="176688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9" name="Oval 59"/>
          <p:cNvSpPr>
            <a:spLocks noChangeArrowheads="1"/>
          </p:cNvSpPr>
          <p:nvPr/>
        </p:nvSpPr>
        <p:spPr bwMode="auto">
          <a:xfrm>
            <a:off x="184150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0" name="Oval 60"/>
          <p:cNvSpPr>
            <a:spLocks noChangeArrowheads="1"/>
          </p:cNvSpPr>
          <p:nvPr/>
        </p:nvSpPr>
        <p:spPr bwMode="auto">
          <a:xfrm>
            <a:off x="1914525"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1" name="Oval 61"/>
          <p:cNvSpPr>
            <a:spLocks noChangeArrowheads="1"/>
          </p:cNvSpPr>
          <p:nvPr/>
        </p:nvSpPr>
        <p:spPr bwMode="auto">
          <a:xfrm>
            <a:off x="199072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2" name="Oval 62"/>
          <p:cNvSpPr>
            <a:spLocks noChangeArrowheads="1"/>
          </p:cNvSpPr>
          <p:nvPr/>
        </p:nvSpPr>
        <p:spPr bwMode="auto">
          <a:xfrm>
            <a:off x="20653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3" name="Oval 63"/>
          <p:cNvSpPr>
            <a:spLocks noChangeArrowheads="1"/>
          </p:cNvSpPr>
          <p:nvPr/>
        </p:nvSpPr>
        <p:spPr bwMode="auto">
          <a:xfrm>
            <a:off x="21399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4" name="Oval 64"/>
          <p:cNvSpPr>
            <a:spLocks noChangeArrowheads="1"/>
          </p:cNvSpPr>
          <p:nvPr/>
        </p:nvSpPr>
        <p:spPr bwMode="auto">
          <a:xfrm>
            <a:off x="2217738"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5" name="Oval 65"/>
          <p:cNvSpPr>
            <a:spLocks noChangeArrowheads="1"/>
          </p:cNvSpPr>
          <p:nvPr/>
        </p:nvSpPr>
        <p:spPr bwMode="auto">
          <a:xfrm>
            <a:off x="2298700"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6" name="Oval 66"/>
          <p:cNvSpPr>
            <a:spLocks noChangeArrowheads="1"/>
          </p:cNvSpPr>
          <p:nvPr/>
        </p:nvSpPr>
        <p:spPr bwMode="auto">
          <a:xfrm>
            <a:off x="23812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7" name="Oval 67"/>
          <p:cNvSpPr>
            <a:spLocks noChangeArrowheads="1"/>
          </p:cNvSpPr>
          <p:nvPr/>
        </p:nvSpPr>
        <p:spPr bwMode="auto">
          <a:xfrm>
            <a:off x="246538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8" name="Oval 68"/>
          <p:cNvSpPr>
            <a:spLocks noChangeArrowheads="1"/>
          </p:cNvSpPr>
          <p:nvPr/>
        </p:nvSpPr>
        <p:spPr bwMode="auto">
          <a:xfrm>
            <a:off x="25479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9" name="Oval 69"/>
          <p:cNvSpPr>
            <a:spLocks noChangeArrowheads="1"/>
          </p:cNvSpPr>
          <p:nvPr/>
        </p:nvSpPr>
        <p:spPr bwMode="auto">
          <a:xfrm>
            <a:off x="2640013" y="55165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0" name="Oval 70"/>
          <p:cNvSpPr>
            <a:spLocks noChangeArrowheads="1"/>
          </p:cNvSpPr>
          <p:nvPr/>
        </p:nvSpPr>
        <p:spPr bwMode="auto">
          <a:xfrm>
            <a:off x="2640013" y="54197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1" name="Oval 71"/>
          <p:cNvSpPr>
            <a:spLocks noChangeArrowheads="1"/>
          </p:cNvSpPr>
          <p:nvPr/>
        </p:nvSpPr>
        <p:spPr bwMode="auto">
          <a:xfrm>
            <a:off x="2640013" y="5321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2" name="Oval 72"/>
          <p:cNvSpPr>
            <a:spLocks noChangeArrowheads="1"/>
          </p:cNvSpPr>
          <p:nvPr/>
        </p:nvSpPr>
        <p:spPr bwMode="auto">
          <a:xfrm>
            <a:off x="2640013" y="52260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3" name="Oval 73"/>
          <p:cNvSpPr>
            <a:spLocks noChangeArrowheads="1"/>
          </p:cNvSpPr>
          <p:nvPr/>
        </p:nvSpPr>
        <p:spPr bwMode="auto">
          <a:xfrm>
            <a:off x="2640013" y="51292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4" name="Oval 74"/>
          <p:cNvSpPr>
            <a:spLocks noChangeArrowheads="1"/>
          </p:cNvSpPr>
          <p:nvPr/>
        </p:nvSpPr>
        <p:spPr bwMode="auto">
          <a:xfrm>
            <a:off x="2640013" y="50339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5" name="Oval 75"/>
          <p:cNvSpPr>
            <a:spLocks noChangeArrowheads="1"/>
          </p:cNvSpPr>
          <p:nvPr/>
        </p:nvSpPr>
        <p:spPr bwMode="auto">
          <a:xfrm>
            <a:off x="2640013" y="49371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6" name="Oval 76"/>
          <p:cNvSpPr>
            <a:spLocks noChangeArrowheads="1"/>
          </p:cNvSpPr>
          <p:nvPr/>
        </p:nvSpPr>
        <p:spPr bwMode="auto">
          <a:xfrm>
            <a:off x="2640013" y="48418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7" name="Oval 77"/>
          <p:cNvSpPr>
            <a:spLocks noChangeArrowheads="1"/>
          </p:cNvSpPr>
          <p:nvPr/>
        </p:nvSpPr>
        <p:spPr bwMode="auto">
          <a:xfrm>
            <a:off x="2640013" y="47450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8" name="Oval 78"/>
          <p:cNvSpPr>
            <a:spLocks noChangeArrowheads="1"/>
          </p:cNvSpPr>
          <p:nvPr/>
        </p:nvSpPr>
        <p:spPr bwMode="auto">
          <a:xfrm>
            <a:off x="2640013" y="46497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9" name="Oval 79"/>
          <p:cNvSpPr>
            <a:spLocks noChangeArrowheads="1"/>
          </p:cNvSpPr>
          <p:nvPr/>
        </p:nvSpPr>
        <p:spPr bwMode="auto">
          <a:xfrm>
            <a:off x="2640013" y="4552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0" name="Oval 80"/>
          <p:cNvSpPr>
            <a:spLocks noChangeArrowheads="1"/>
          </p:cNvSpPr>
          <p:nvPr/>
        </p:nvSpPr>
        <p:spPr bwMode="auto">
          <a:xfrm>
            <a:off x="2640013" y="44513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1" name="Oval 81"/>
          <p:cNvSpPr>
            <a:spLocks noChangeArrowheads="1"/>
          </p:cNvSpPr>
          <p:nvPr/>
        </p:nvSpPr>
        <p:spPr bwMode="auto">
          <a:xfrm>
            <a:off x="2640013" y="4351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2" name="Oval 82"/>
          <p:cNvSpPr>
            <a:spLocks noChangeArrowheads="1"/>
          </p:cNvSpPr>
          <p:nvPr/>
        </p:nvSpPr>
        <p:spPr bwMode="auto">
          <a:xfrm>
            <a:off x="2640013" y="4249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3" name="Oval 83"/>
          <p:cNvSpPr>
            <a:spLocks noChangeArrowheads="1"/>
          </p:cNvSpPr>
          <p:nvPr/>
        </p:nvSpPr>
        <p:spPr bwMode="auto">
          <a:xfrm>
            <a:off x="2640013" y="4148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4" name="Oval 84"/>
          <p:cNvSpPr>
            <a:spLocks noChangeArrowheads="1"/>
          </p:cNvSpPr>
          <p:nvPr/>
        </p:nvSpPr>
        <p:spPr bwMode="auto">
          <a:xfrm>
            <a:off x="2640013" y="404653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5" name="Oval 85"/>
          <p:cNvSpPr>
            <a:spLocks noChangeArrowheads="1"/>
          </p:cNvSpPr>
          <p:nvPr/>
        </p:nvSpPr>
        <p:spPr bwMode="auto">
          <a:xfrm>
            <a:off x="2217738" y="55165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6" name="Oval 86"/>
          <p:cNvSpPr>
            <a:spLocks noChangeArrowheads="1"/>
          </p:cNvSpPr>
          <p:nvPr/>
        </p:nvSpPr>
        <p:spPr bwMode="auto">
          <a:xfrm>
            <a:off x="2217738" y="54197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7" name="Oval 87"/>
          <p:cNvSpPr>
            <a:spLocks noChangeArrowheads="1"/>
          </p:cNvSpPr>
          <p:nvPr/>
        </p:nvSpPr>
        <p:spPr bwMode="auto">
          <a:xfrm>
            <a:off x="2217738" y="5321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8" name="Oval 88"/>
          <p:cNvSpPr>
            <a:spLocks noChangeArrowheads="1"/>
          </p:cNvSpPr>
          <p:nvPr/>
        </p:nvSpPr>
        <p:spPr bwMode="auto">
          <a:xfrm>
            <a:off x="2217738" y="52260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9" name="Oval 89"/>
          <p:cNvSpPr>
            <a:spLocks noChangeArrowheads="1"/>
          </p:cNvSpPr>
          <p:nvPr/>
        </p:nvSpPr>
        <p:spPr bwMode="auto">
          <a:xfrm>
            <a:off x="2217738" y="51292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0" name="Oval 90"/>
          <p:cNvSpPr>
            <a:spLocks noChangeArrowheads="1"/>
          </p:cNvSpPr>
          <p:nvPr/>
        </p:nvSpPr>
        <p:spPr bwMode="auto">
          <a:xfrm>
            <a:off x="2217738" y="50339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1" name="Oval 91"/>
          <p:cNvSpPr>
            <a:spLocks noChangeArrowheads="1"/>
          </p:cNvSpPr>
          <p:nvPr/>
        </p:nvSpPr>
        <p:spPr bwMode="auto">
          <a:xfrm>
            <a:off x="2217738" y="49371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2" name="Oval 92"/>
          <p:cNvSpPr>
            <a:spLocks noChangeArrowheads="1"/>
          </p:cNvSpPr>
          <p:nvPr/>
        </p:nvSpPr>
        <p:spPr bwMode="auto">
          <a:xfrm>
            <a:off x="2217738" y="48418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3" name="Oval 93"/>
          <p:cNvSpPr>
            <a:spLocks noChangeArrowheads="1"/>
          </p:cNvSpPr>
          <p:nvPr/>
        </p:nvSpPr>
        <p:spPr bwMode="auto">
          <a:xfrm>
            <a:off x="2217738" y="47450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4" name="Oval 94"/>
          <p:cNvSpPr>
            <a:spLocks noChangeArrowheads="1"/>
          </p:cNvSpPr>
          <p:nvPr/>
        </p:nvSpPr>
        <p:spPr bwMode="auto">
          <a:xfrm>
            <a:off x="2217738" y="46497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5" name="Oval 95"/>
          <p:cNvSpPr>
            <a:spLocks noChangeArrowheads="1"/>
          </p:cNvSpPr>
          <p:nvPr/>
        </p:nvSpPr>
        <p:spPr bwMode="auto">
          <a:xfrm>
            <a:off x="2217738" y="4552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6" name="Oval 96"/>
          <p:cNvSpPr>
            <a:spLocks noChangeArrowheads="1"/>
          </p:cNvSpPr>
          <p:nvPr/>
        </p:nvSpPr>
        <p:spPr bwMode="auto">
          <a:xfrm>
            <a:off x="2217738" y="44513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7" name="Oval 97"/>
          <p:cNvSpPr>
            <a:spLocks noChangeArrowheads="1"/>
          </p:cNvSpPr>
          <p:nvPr/>
        </p:nvSpPr>
        <p:spPr bwMode="auto">
          <a:xfrm>
            <a:off x="2217738" y="4351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8" name="Oval 98"/>
          <p:cNvSpPr>
            <a:spLocks noChangeArrowheads="1"/>
          </p:cNvSpPr>
          <p:nvPr/>
        </p:nvSpPr>
        <p:spPr bwMode="auto">
          <a:xfrm>
            <a:off x="2217738" y="4249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9" name="Oval 99"/>
          <p:cNvSpPr>
            <a:spLocks noChangeArrowheads="1"/>
          </p:cNvSpPr>
          <p:nvPr/>
        </p:nvSpPr>
        <p:spPr bwMode="auto">
          <a:xfrm>
            <a:off x="2217738" y="4148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0" name="Oval 100"/>
          <p:cNvSpPr>
            <a:spLocks noChangeArrowheads="1"/>
          </p:cNvSpPr>
          <p:nvPr/>
        </p:nvSpPr>
        <p:spPr bwMode="auto">
          <a:xfrm>
            <a:off x="2217738" y="404653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1" name="Oval 101"/>
          <p:cNvSpPr>
            <a:spLocks noChangeArrowheads="1"/>
          </p:cNvSpPr>
          <p:nvPr/>
        </p:nvSpPr>
        <p:spPr bwMode="auto">
          <a:xfrm>
            <a:off x="2640013" y="38417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2" name="Oval 102"/>
          <p:cNvSpPr>
            <a:spLocks noChangeArrowheads="1"/>
          </p:cNvSpPr>
          <p:nvPr/>
        </p:nvSpPr>
        <p:spPr bwMode="auto">
          <a:xfrm>
            <a:off x="2640013" y="37401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3" name="Oval 103"/>
          <p:cNvSpPr>
            <a:spLocks noChangeArrowheads="1"/>
          </p:cNvSpPr>
          <p:nvPr/>
        </p:nvSpPr>
        <p:spPr bwMode="auto">
          <a:xfrm>
            <a:off x="2640013" y="36385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4" name="Oval 104"/>
          <p:cNvSpPr>
            <a:spLocks noChangeArrowheads="1"/>
          </p:cNvSpPr>
          <p:nvPr/>
        </p:nvSpPr>
        <p:spPr bwMode="auto">
          <a:xfrm>
            <a:off x="2640013" y="3536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5" name="Oval 105"/>
          <p:cNvSpPr>
            <a:spLocks noChangeArrowheads="1"/>
          </p:cNvSpPr>
          <p:nvPr/>
        </p:nvSpPr>
        <p:spPr bwMode="auto">
          <a:xfrm>
            <a:off x="2217738" y="3854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6" name="Oval 106"/>
          <p:cNvSpPr>
            <a:spLocks noChangeArrowheads="1"/>
          </p:cNvSpPr>
          <p:nvPr/>
        </p:nvSpPr>
        <p:spPr bwMode="auto">
          <a:xfrm>
            <a:off x="2217738" y="37512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7" name="Oval 107"/>
          <p:cNvSpPr>
            <a:spLocks noChangeArrowheads="1"/>
          </p:cNvSpPr>
          <p:nvPr/>
        </p:nvSpPr>
        <p:spPr bwMode="auto">
          <a:xfrm>
            <a:off x="2217738" y="3649663"/>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8" name="Oval 108"/>
          <p:cNvSpPr>
            <a:spLocks noChangeArrowheads="1"/>
          </p:cNvSpPr>
          <p:nvPr/>
        </p:nvSpPr>
        <p:spPr bwMode="auto">
          <a:xfrm>
            <a:off x="2217738" y="35480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9" name="Oval 109"/>
          <p:cNvSpPr>
            <a:spLocks noChangeArrowheads="1"/>
          </p:cNvSpPr>
          <p:nvPr/>
        </p:nvSpPr>
        <p:spPr bwMode="auto">
          <a:xfrm>
            <a:off x="2640013" y="34369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0" name="Oval 110"/>
          <p:cNvSpPr>
            <a:spLocks noChangeArrowheads="1"/>
          </p:cNvSpPr>
          <p:nvPr/>
        </p:nvSpPr>
        <p:spPr bwMode="auto">
          <a:xfrm>
            <a:off x="2640013" y="3335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1" name="Oval 111"/>
          <p:cNvSpPr>
            <a:spLocks noChangeArrowheads="1"/>
          </p:cNvSpPr>
          <p:nvPr/>
        </p:nvSpPr>
        <p:spPr bwMode="auto">
          <a:xfrm>
            <a:off x="2640013" y="3233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2" name="Oval 112"/>
          <p:cNvSpPr>
            <a:spLocks noChangeArrowheads="1"/>
          </p:cNvSpPr>
          <p:nvPr/>
        </p:nvSpPr>
        <p:spPr bwMode="auto">
          <a:xfrm>
            <a:off x="1054100"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3" name="Oval 113"/>
          <p:cNvSpPr>
            <a:spLocks noChangeArrowheads="1"/>
          </p:cNvSpPr>
          <p:nvPr/>
        </p:nvSpPr>
        <p:spPr bwMode="auto">
          <a:xfrm>
            <a:off x="1133475"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4" name="Oval 114"/>
          <p:cNvSpPr>
            <a:spLocks noChangeArrowheads="1"/>
          </p:cNvSpPr>
          <p:nvPr/>
        </p:nvSpPr>
        <p:spPr bwMode="auto">
          <a:xfrm>
            <a:off x="1212850"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5" name="Oval 115"/>
          <p:cNvSpPr>
            <a:spLocks noChangeArrowheads="1"/>
          </p:cNvSpPr>
          <p:nvPr/>
        </p:nvSpPr>
        <p:spPr bwMode="auto">
          <a:xfrm>
            <a:off x="1292225"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6" name="Oval 116"/>
          <p:cNvSpPr>
            <a:spLocks noChangeArrowheads="1"/>
          </p:cNvSpPr>
          <p:nvPr/>
        </p:nvSpPr>
        <p:spPr bwMode="auto">
          <a:xfrm>
            <a:off x="1370013"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7" name="Oval 117"/>
          <p:cNvSpPr>
            <a:spLocks noChangeArrowheads="1"/>
          </p:cNvSpPr>
          <p:nvPr/>
        </p:nvSpPr>
        <p:spPr bwMode="auto">
          <a:xfrm>
            <a:off x="1450975"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8" name="Oval 118"/>
          <p:cNvSpPr>
            <a:spLocks noChangeArrowheads="1"/>
          </p:cNvSpPr>
          <p:nvPr/>
        </p:nvSpPr>
        <p:spPr bwMode="auto">
          <a:xfrm>
            <a:off x="1530350"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9" name="Oval 119"/>
          <p:cNvSpPr>
            <a:spLocks noChangeArrowheads="1"/>
          </p:cNvSpPr>
          <p:nvPr/>
        </p:nvSpPr>
        <p:spPr bwMode="auto">
          <a:xfrm>
            <a:off x="1608138"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0" name="Oval 120"/>
          <p:cNvSpPr>
            <a:spLocks noChangeArrowheads="1"/>
          </p:cNvSpPr>
          <p:nvPr/>
        </p:nvSpPr>
        <p:spPr bwMode="auto">
          <a:xfrm>
            <a:off x="1687513"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1" name="Oval 121"/>
          <p:cNvSpPr>
            <a:spLocks noChangeArrowheads="1"/>
          </p:cNvSpPr>
          <p:nvPr/>
        </p:nvSpPr>
        <p:spPr bwMode="auto">
          <a:xfrm>
            <a:off x="1766888"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2" name="Oval 122"/>
          <p:cNvSpPr>
            <a:spLocks noChangeArrowheads="1"/>
          </p:cNvSpPr>
          <p:nvPr/>
        </p:nvSpPr>
        <p:spPr bwMode="auto">
          <a:xfrm>
            <a:off x="1846263"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3" name="Oval 123"/>
          <p:cNvSpPr>
            <a:spLocks noChangeArrowheads="1"/>
          </p:cNvSpPr>
          <p:nvPr/>
        </p:nvSpPr>
        <p:spPr bwMode="auto">
          <a:xfrm>
            <a:off x="1920875"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4" name="Oval 124"/>
          <p:cNvSpPr>
            <a:spLocks noChangeArrowheads="1"/>
          </p:cNvSpPr>
          <p:nvPr/>
        </p:nvSpPr>
        <p:spPr bwMode="auto">
          <a:xfrm>
            <a:off x="1995488"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5" name="Oval 125"/>
          <p:cNvSpPr>
            <a:spLocks noChangeArrowheads="1"/>
          </p:cNvSpPr>
          <p:nvPr/>
        </p:nvSpPr>
        <p:spPr bwMode="auto">
          <a:xfrm>
            <a:off x="2070100"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6" name="Oval 126"/>
          <p:cNvSpPr>
            <a:spLocks noChangeArrowheads="1"/>
          </p:cNvSpPr>
          <p:nvPr/>
        </p:nvSpPr>
        <p:spPr bwMode="auto">
          <a:xfrm>
            <a:off x="2143125"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7" name="Oval 127"/>
          <p:cNvSpPr>
            <a:spLocks noChangeArrowheads="1"/>
          </p:cNvSpPr>
          <p:nvPr/>
        </p:nvSpPr>
        <p:spPr bwMode="auto">
          <a:xfrm>
            <a:off x="2182813" y="3430588"/>
            <a:ext cx="88900"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8" name="Oval 128"/>
          <p:cNvSpPr>
            <a:spLocks noChangeArrowheads="1"/>
          </p:cNvSpPr>
          <p:nvPr/>
        </p:nvSpPr>
        <p:spPr bwMode="auto">
          <a:xfrm>
            <a:off x="2605088" y="3089275"/>
            <a:ext cx="87312"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9" name="Line 129"/>
          <p:cNvSpPr>
            <a:spLocks noChangeShapeType="1"/>
          </p:cNvSpPr>
          <p:nvPr/>
        </p:nvSpPr>
        <p:spPr bwMode="auto">
          <a:xfrm flipV="1">
            <a:off x="3017838" y="2960688"/>
            <a:ext cx="0" cy="612775"/>
          </a:xfrm>
          <a:prstGeom prst="line">
            <a:avLst/>
          </a:prstGeom>
          <a:noFill/>
          <a:ln w="30226">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850051" name="Line 131"/>
          <p:cNvSpPr>
            <a:spLocks noChangeShapeType="1"/>
          </p:cNvSpPr>
          <p:nvPr/>
        </p:nvSpPr>
        <p:spPr bwMode="auto">
          <a:xfrm flipH="1" flipV="1">
            <a:off x="2692400" y="2689225"/>
            <a:ext cx="325438" cy="6143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2" name="Freeform 132"/>
          <p:cNvSpPr>
            <a:spLocks/>
          </p:cNvSpPr>
          <p:nvPr/>
        </p:nvSpPr>
        <p:spPr bwMode="auto">
          <a:xfrm>
            <a:off x="2130425" y="1982788"/>
            <a:ext cx="841375" cy="722312"/>
          </a:xfrm>
          <a:custGeom>
            <a:avLst/>
            <a:gdLst>
              <a:gd name="T0" fmla="*/ 147 w 147"/>
              <a:gd name="T1" fmla="*/ 119 h 135"/>
              <a:gd name="T2" fmla="*/ 131 w 147"/>
              <a:gd name="T3" fmla="*/ 135 h 135"/>
              <a:gd name="T4" fmla="*/ 16 w 147"/>
              <a:gd name="T5" fmla="*/ 135 h 135"/>
              <a:gd name="T6" fmla="*/ 0 w 147"/>
              <a:gd name="T7" fmla="*/ 119 h 135"/>
              <a:gd name="T8" fmla="*/ 0 w 147"/>
              <a:gd name="T9" fmla="*/ 16 h 135"/>
              <a:gd name="T10" fmla="*/ 16 w 147"/>
              <a:gd name="T11" fmla="*/ 0 h 135"/>
              <a:gd name="T12" fmla="*/ 131 w 147"/>
              <a:gd name="T13" fmla="*/ 0 h 135"/>
              <a:gd name="T14" fmla="*/ 147 w 147"/>
              <a:gd name="T15" fmla="*/ 16 h 135"/>
              <a:gd name="T16" fmla="*/ 147 w 147"/>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35">
                <a:moveTo>
                  <a:pt x="147" y="119"/>
                </a:moveTo>
                <a:cubicBezTo>
                  <a:pt x="147" y="128"/>
                  <a:pt x="140" y="135"/>
                  <a:pt x="131" y="135"/>
                </a:cubicBezTo>
                <a:cubicBezTo>
                  <a:pt x="16" y="135"/>
                  <a:pt x="16" y="135"/>
                  <a:pt x="16" y="135"/>
                </a:cubicBezTo>
                <a:cubicBezTo>
                  <a:pt x="7" y="135"/>
                  <a:pt x="0" y="128"/>
                  <a:pt x="0" y="119"/>
                </a:cubicBezTo>
                <a:cubicBezTo>
                  <a:pt x="0" y="16"/>
                  <a:pt x="0" y="16"/>
                  <a:pt x="0" y="16"/>
                </a:cubicBezTo>
                <a:cubicBezTo>
                  <a:pt x="0" y="7"/>
                  <a:pt x="7" y="0"/>
                  <a:pt x="16" y="0"/>
                </a:cubicBezTo>
                <a:cubicBezTo>
                  <a:pt x="131" y="0"/>
                  <a:pt x="131" y="0"/>
                  <a:pt x="131" y="0"/>
                </a:cubicBezTo>
                <a:cubicBezTo>
                  <a:pt x="140" y="0"/>
                  <a:pt x="147" y="7"/>
                  <a:pt x="147" y="16"/>
                </a:cubicBezTo>
                <a:lnTo>
                  <a:pt x="147"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53" name="Line 133"/>
          <p:cNvSpPr>
            <a:spLocks noChangeShapeType="1"/>
          </p:cNvSpPr>
          <p:nvPr/>
        </p:nvSpPr>
        <p:spPr bwMode="auto">
          <a:xfrm flipV="1">
            <a:off x="5832475" y="3286125"/>
            <a:ext cx="2179638" cy="1768475"/>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4" name="Line 134"/>
          <p:cNvSpPr>
            <a:spLocks noChangeShapeType="1"/>
          </p:cNvSpPr>
          <p:nvPr/>
        </p:nvSpPr>
        <p:spPr bwMode="auto">
          <a:xfrm>
            <a:off x="5919788" y="2516188"/>
            <a:ext cx="1970087" cy="21812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5" name="Oval 135"/>
          <p:cNvSpPr>
            <a:spLocks noChangeArrowheads="1"/>
          </p:cNvSpPr>
          <p:nvPr/>
        </p:nvSpPr>
        <p:spPr bwMode="auto">
          <a:xfrm>
            <a:off x="7159625" y="3884613"/>
            <a:ext cx="87313"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56" name="Rectangle 136"/>
          <p:cNvSpPr>
            <a:spLocks noChangeArrowheads="1"/>
          </p:cNvSpPr>
          <p:nvPr/>
        </p:nvSpPr>
        <p:spPr bwMode="auto">
          <a:xfrm>
            <a:off x="8047038" y="3062288"/>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50057" name="Rectangle 137"/>
          <p:cNvSpPr>
            <a:spLocks noChangeArrowheads="1"/>
          </p:cNvSpPr>
          <p:nvPr/>
        </p:nvSpPr>
        <p:spPr bwMode="auto">
          <a:xfrm>
            <a:off x="7926388" y="4621213"/>
            <a:ext cx="1190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50058" name="Rectangle 138"/>
          <p:cNvSpPr>
            <a:spLocks noChangeArrowheads="1"/>
          </p:cNvSpPr>
          <p:nvPr/>
        </p:nvSpPr>
        <p:spPr bwMode="auto">
          <a:xfrm>
            <a:off x="6638925" y="558165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50059" name="Rectangle 139"/>
          <p:cNvSpPr>
            <a:spLocks noChangeArrowheads="1"/>
          </p:cNvSpPr>
          <p:nvPr/>
        </p:nvSpPr>
        <p:spPr bwMode="auto">
          <a:xfrm>
            <a:off x="6746875" y="5683250"/>
            <a:ext cx="3048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50060" name="Rectangle 140"/>
          <p:cNvSpPr>
            <a:spLocks noChangeArrowheads="1"/>
          </p:cNvSpPr>
          <p:nvPr/>
        </p:nvSpPr>
        <p:spPr bwMode="auto">
          <a:xfrm>
            <a:off x="7051675" y="558165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50064" name="Oval 144"/>
          <p:cNvSpPr>
            <a:spLocks noChangeArrowheads="1"/>
          </p:cNvSpPr>
          <p:nvPr/>
        </p:nvSpPr>
        <p:spPr bwMode="auto">
          <a:xfrm>
            <a:off x="5610225"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5" name="Oval 145"/>
          <p:cNvSpPr>
            <a:spLocks noChangeArrowheads="1"/>
          </p:cNvSpPr>
          <p:nvPr/>
        </p:nvSpPr>
        <p:spPr bwMode="auto">
          <a:xfrm>
            <a:off x="5688013"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6" name="Oval 146"/>
          <p:cNvSpPr>
            <a:spLocks noChangeArrowheads="1"/>
          </p:cNvSpPr>
          <p:nvPr/>
        </p:nvSpPr>
        <p:spPr bwMode="auto">
          <a:xfrm>
            <a:off x="576738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7" name="Oval 147"/>
          <p:cNvSpPr>
            <a:spLocks noChangeArrowheads="1"/>
          </p:cNvSpPr>
          <p:nvPr/>
        </p:nvSpPr>
        <p:spPr bwMode="auto">
          <a:xfrm>
            <a:off x="5845175"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8" name="Oval 148"/>
          <p:cNvSpPr>
            <a:spLocks noChangeArrowheads="1"/>
          </p:cNvSpPr>
          <p:nvPr/>
        </p:nvSpPr>
        <p:spPr bwMode="auto">
          <a:xfrm>
            <a:off x="5926138"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9" name="Oval 149"/>
          <p:cNvSpPr>
            <a:spLocks noChangeArrowheads="1"/>
          </p:cNvSpPr>
          <p:nvPr/>
        </p:nvSpPr>
        <p:spPr bwMode="auto">
          <a:xfrm>
            <a:off x="6003925"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0" name="Oval 150"/>
          <p:cNvSpPr>
            <a:spLocks noChangeArrowheads="1"/>
          </p:cNvSpPr>
          <p:nvPr/>
        </p:nvSpPr>
        <p:spPr bwMode="auto">
          <a:xfrm>
            <a:off x="6083300" y="3929063"/>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1" name="Oval 151"/>
          <p:cNvSpPr>
            <a:spLocks noChangeArrowheads="1"/>
          </p:cNvSpPr>
          <p:nvPr/>
        </p:nvSpPr>
        <p:spPr bwMode="auto">
          <a:xfrm>
            <a:off x="616108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2" name="Oval 152"/>
          <p:cNvSpPr>
            <a:spLocks noChangeArrowheads="1"/>
          </p:cNvSpPr>
          <p:nvPr/>
        </p:nvSpPr>
        <p:spPr bwMode="auto">
          <a:xfrm>
            <a:off x="6242050"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3" name="Oval 153"/>
          <p:cNvSpPr>
            <a:spLocks noChangeArrowheads="1"/>
          </p:cNvSpPr>
          <p:nvPr/>
        </p:nvSpPr>
        <p:spPr bwMode="auto">
          <a:xfrm>
            <a:off x="631983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4" name="Oval 154"/>
          <p:cNvSpPr>
            <a:spLocks noChangeArrowheads="1"/>
          </p:cNvSpPr>
          <p:nvPr/>
        </p:nvSpPr>
        <p:spPr bwMode="auto">
          <a:xfrm>
            <a:off x="639603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5" name="Oval 155"/>
          <p:cNvSpPr>
            <a:spLocks noChangeArrowheads="1"/>
          </p:cNvSpPr>
          <p:nvPr/>
        </p:nvSpPr>
        <p:spPr bwMode="auto">
          <a:xfrm>
            <a:off x="6470650"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6" name="Oval 156"/>
          <p:cNvSpPr>
            <a:spLocks noChangeArrowheads="1"/>
          </p:cNvSpPr>
          <p:nvPr/>
        </p:nvSpPr>
        <p:spPr bwMode="auto">
          <a:xfrm>
            <a:off x="6545263"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7" name="Oval 157"/>
          <p:cNvSpPr>
            <a:spLocks noChangeArrowheads="1"/>
          </p:cNvSpPr>
          <p:nvPr/>
        </p:nvSpPr>
        <p:spPr bwMode="auto">
          <a:xfrm>
            <a:off x="6619875"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8" name="Oval 158"/>
          <p:cNvSpPr>
            <a:spLocks noChangeArrowheads="1"/>
          </p:cNvSpPr>
          <p:nvPr/>
        </p:nvSpPr>
        <p:spPr bwMode="auto">
          <a:xfrm>
            <a:off x="6692900"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9" name="Oval 159"/>
          <p:cNvSpPr>
            <a:spLocks noChangeArrowheads="1"/>
          </p:cNvSpPr>
          <p:nvPr/>
        </p:nvSpPr>
        <p:spPr bwMode="auto">
          <a:xfrm>
            <a:off x="677703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0" name="Oval 160"/>
          <p:cNvSpPr>
            <a:spLocks noChangeArrowheads="1"/>
          </p:cNvSpPr>
          <p:nvPr/>
        </p:nvSpPr>
        <p:spPr bwMode="auto">
          <a:xfrm>
            <a:off x="6851650"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1" name="Oval 161"/>
          <p:cNvSpPr>
            <a:spLocks noChangeArrowheads="1"/>
          </p:cNvSpPr>
          <p:nvPr/>
        </p:nvSpPr>
        <p:spPr bwMode="auto">
          <a:xfrm>
            <a:off x="693578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2" name="Oval 162"/>
          <p:cNvSpPr>
            <a:spLocks noChangeArrowheads="1"/>
          </p:cNvSpPr>
          <p:nvPr/>
        </p:nvSpPr>
        <p:spPr bwMode="auto">
          <a:xfrm>
            <a:off x="701833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3" name="Oval 163"/>
          <p:cNvSpPr>
            <a:spLocks noChangeArrowheads="1"/>
          </p:cNvSpPr>
          <p:nvPr/>
        </p:nvSpPr>
        <p:spPr bwMode="auto">
          <a:xfrm>
            <a:off x="7102475" y="3929063"/>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4" name="Oval 164"/>
          <p:cNvSpPr>
            <a:spLocks noChangeArrowheads="1"/>
          </p:cNvSpPr>
          <p:nvPr/>
        </p:nvSpPr>
        <p:spPr bwMode="auto">
          <a:xfrm>
            <a:off x="7192963" y="5505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5" name="Oval 165"/>
          <p:cNvSpPr>
            <a:spLocks noChangeArrowheads="1"/>
          </p:cNvSpPr>
          <p:nvPr/>
        </p:nvSpPr>
        <p:spPr bwMode="auto">
          <a:xfrm>
            <a:off x="7192963" y="54070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6" name="Oval 166"/>
          <p:cNvSpPr>
            <a:spLocks noChangeArrowheads="1"/>
          </p:cNvSpPr>
          <p:nvPr/>
        </p:nvSpPr>
        <p:spPr bwMode="auto">
          <a:xfrm>
            <a:off x="7192963" y="53133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7" name="Oval 167"/>
          <p:cNvSpPr>
            <a:spLocks noChangeArrowheads="1"/>
          </p:cNvSpPr>
          <p:nvPr/>
        </p:nvSpPr>
        <p:spPr bwMode="auto">
          <a:xfrm>
            <a:off x="7192963" y="52149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8" name="Oval 168"/>
          <p:cNvSpPr>
            <a:spLocks noChangeArrowheads="1"/>
          </p:cNvSpPr>
          <p:nvPr/>
        </p:nvSpPr>
        <p:spPr bwMode="auto">
          <a:xfrm>
            <a:off x="7192963" y="51196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9" name="Oval 169"/>
          <p:cNvSpPr>
            <a:spLocks noChangeArrowheads="1"/>
          </p:cNvSpPr>
          <p:nvPr/>
        </p:nvSpPr>
        <p:spPr bwMode="auto">
          <a:xfrm>
            <a:off x="7192963" y="5022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0" name="Oval 170"/>
          <p:cNvSpPr>
            <a:spLocks noChangeArrowheads="1"/>
          </p:cNvSpPr>
          <p:nvPr/>
        </p:nvSpPr>
        <p:spPr bwMode="auto">
          <a:xfrm>
            <a:off x="7192963" y="4927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1" name="Oval 171"/>
          <p:cNvSpPr>
            <a:spLocks noChangeArrowheads="1"/>
          </p:cNvSpPr>
          <p:nvPr/>
        </p:nvSpPr>
        <p:spPr bwMode="auto">
          <a:xfrm>
            <a:off x="7192963" y="48307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2" name="Oval 172"/>
          <p:cNvSpPr>
            <a:spLocks noChangeArrowheads="1"/>
          </p:cNvSpPr>
          <p:nvPr/>
        </p:nvSpPr>
        <p:spPr bwMode="auto">
          <a:xfrm>
            <a:off x="7192963" y="47355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3" name="Oval 173"/>
          <p:cNvSpPr>
            <a:spLocks noChangeArrowheads="1"/>
          </p:cNvSpPr>
          <p:nvPr/>
        </p:nvSpPr>
        <p:spPr bwMode="auto">
          <a:xfrm>
            <a:off x="7192963" y="46386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4" name="Oval 174"/>
          <p:cNvSpPr>
            <a:spLocks noChangeArrowheads="1"/>
          </p:cNvSpPr>
          <p:nvPr/>
        </p:nvSpPr>
        <p:spPr bwMode="auto">
          <a:xfrm>
            <a:off x="7192963" y="4543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5" name="Oval 175"/>
          <p:cNvSpPr>
            <a:spLocks noChangeArrowheads="1"/>
          </p:cNvSpPr>
          <p:nvPr/>
        </p:nvSpPr>
        <p:spPr bwMode="auto">
          <a:xfrm>
            <a:off x="7192963" y="44418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6" name="Oval 176"/>
          <p:cNvSpPr>
            <a:spLocks noChangeArrowheads="1"/>
          </p:cNvSpPr>
          <p:nvPr/>
        </p:nvSpPr>
        <p:spPr bwMode="auto">
          <a:xfrm>
            <a:off x="71929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7" name="Oval 177"/>
          <p:cNvSpPr>
            <a:spLocks noChangeArrowheads="1"/>
          </p:cNvSpPr>
          <p:nvPr/>
        </p:nvSpPr>
        <p:spPr bwMode="auto">
          <a:xfrm>
            <a:off x="7192963" y="42386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8" name="Oval 178"/>
          <p:cNvSpPr>
            <a:spLocks noChangeArrowheads="1"/>
          </p:cNvSpPr>
          <p:nvPr/>
        </p:nvSpPr>
        <p:spPr bwMode="auto">
          <a:xfrm>
            <a:off x="7192963" y="41370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9" name="Oval 179"/>
          <p:cNvSpPr>
            <a:spLocks noChangeArrowheads="1"/>
          </p:cNvSpPr>
          <p:nvPr/>
        </p:nvSpPr>
        <p:spPr bwMode="auto">
          <a:xfrm>
            <a:off x="7192963" y="40354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0" name="Oval 180"/>
          <p:cNvSpPr>
            <a:spLocks noChangeArrowheads="1"/>
          </p:cNvSpPr>
          <p:nvPr/>
        </p:nvSpPr>
        <p:spPr bwMode="auto">
          <a:xfrm>
            <a:off x="6777038" y="5505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1" name="Oval 181"/>
          <p:cNvSpPr>
            <a:spLocks noChangeArrowheads="1"/>
          </p:cNvSpPr>
          <p:nvPr/>
        </p:nvSpPr>
        <p:spPr bwMode="auto">
          <a:xfrm>
            <a:off x="6777038" y="54070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2" name="Oval 182"/>
          <p:cNvSpPr>
            <a:spLocks noChangeArrowheads="1"/>
          </p:cNvSpPr>
          <p:nvPr/>
        </p:nvSpPr>
        <p:spPr bwMode="auto">
          <a:xfrm>
            <a:off x="6777038" y="53133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3" name="Oval 183"/>
          <p:cNvSpPr>
            <a:spLocks noChangeArrowheads="1"/>
          </p:cNvSpPr>
          <p:nvPr/>
        </p:nvSpPr>
        <p:spPr bwMode="auto">
          <a:xfrm>
            <a:off x="6777038" y="52149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4" name="Oval 184"/>
          <p:cNvSpPr>
            <a:spLocks noChangeArrowheads="1"/>
          </p:cNvSpPr>
          <p:nvPr/>
        </p:nvSpPr>
        <p:spPr bwMode="auto">
          <a:xfrm>
            <a:off x="6777038" y="51196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5" name="Oval 185"/>
          <p:cNvSpPr>
            <a:spLocks noChangeArrowheads="1"/>
          </p:cNvSpPr>
          <p:nvPr/>
        </p:nvSpPr>
        <p:spPr bwMode="auto">
          <a:xfrm>
            <a:off x="6777038" y="5022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6" name="Oval 186"/>
          <p:cNvSpPr>
            <a:spLocks noChangeArrowheads="1"/>
          </p:cNvSpPr>
          <p:nvPr/>
        </p:nvSpPr>
        <p:spPr bwMode="auto">
          <a:xfrm>
            <a:off x="6777038" y="4927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7" name="Oval 187"/>
          <p:cNvSpPr>
            <a:spLocks noChangeArrowheads="1"/>
          </p:cNvSpPr>
          <p:nvPr/>
        </p:nvSpPr>
        <p:spPr bwMode="auto">
          <a:xfrm>
            <a:off x="6777038" y="48307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8" name="Oval 188"/>
          <p:cNvSpPr>
            <a:spLocks noChangeArrowheads="1"/>
          </p:cNvSpPr>
          <p:nvPr/>
        </p:nvSpPr>
        <p:spPr bwMode="auto">
          <a:xfrm>
            <a:off x="6777038" y="47355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9" name="Oval 189"/>
          <p:cNvSpPr>
            <a:spLocks noChangeArrowheads="1"/>
          </p:cNvSpPr>
          <p:nvPr/>
        </p:nvSpPr>
        <p:spPr bwMode="auto">
          <a:xfrm>
            <a:off x="6777038" y="46386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0" name="Oval 190"/>
          <p:cNvSpPr>
            <a:spLocks noChangeArrowheads="1"/>
          </p:cNvSpPr>
          <p:nvPr/>
        </p:nvSpPr>
        <p:spPr bwMode="auto">
          <a:xfrm>
            <a:off x="6777038" y="4543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1" name="Oval 191"/>
          <p:cNvSpPr>
            <a:spLocks noChangeArrowheads="1"/>
          </p:cNvSpPr>
          <p:nvPr/>
        </p:nvSpPr>
        <p:spPr bwMode="auto">
          <a:xfrm>
            <a:off x="6777038" y="44418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2" name="Oval 192"/>
          <p:cNvSpPr>
            <a:spLocks noChangeArrowheads="1"/>
          </p:cNvSpPr>
          <p:nvPr/>
        </p:nvSpPr>
        <p:spPr bwMode="auto">
          <a:xfrm>
            <a:off x="677703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3" name="Oval 193"/>
          <p:cNvSpPr>
            <a:spLocks noChangeArrowheads="1"/>
          </p:cNvSpPr>
          <p:nvPr/>
        </p:nvSpPr>
        <p:spPr bwMode="auto">
          <a:xfrm>
            <a:off x="6777038" y="42386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4" name="Oval 194"/>
          <p:cNvSpPr>
            <a:spLocks noChangeArrowheads="1"/>
          </p:cNvSpPr>
          <p:nvPr/>
        </p:nvSpPr>
        <p:spPr bwMode="auto">
          <a:xfrm>
            <a:off x="6777038" y="41370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5" name="Oval 195"/>
          <p:cNvSpPr>
            <a:spLocks noChangeArrowheads="1"/>
          </p:cNvSpPr>
          <p:nvPr/>
        </p:nvSpPr>
        <p:spPr bwMode="auto">
          <a:xfrm>
            <a:off x="6777038" y="40354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6" name="Oval 196"/>
          <p:cNvSpPr>
            <a:spLocks noChangeArrowheads="1"/>
          </p:cNvSpPr>
          <p:nvPr/>
        </p:nvSpPr>
        <p:spPr bwMode="auto">
          <a:xfrm>
            <a:off x="6777038" y="38465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7" name="Oval 197"/>
          <p:cNvSpPr>
            <a:spLocks noChangeArrowheads="1"/>
          </p:cNvSpPr>
          <p:nvPr/>
        </p:nvSpPr>
        <p:spPr bwMode="auto">
          <a:xfrm>
            <a:off x="6777038" y="374808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8" name="Oval 198"/>
          <p:cNvSpPr>
            <a:spLocks noChangeArrowheads="1"/>
          </p:cNvSpPr>
          <p:nvPr/>
        </p:nvSpPr>
        <p:spPr bwMode="auto">
          <a:xfrm>
            <a:off x="67770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9" name="Oval 199"/>
          <p:cNvSpPr>
            <a:spLocks noChangeArrowheads="1"/>
          </p:cNvSpPr>
          <p:nvPr/>
        </p:nvSpPr>
        <p:spPr bwMode="auto">
          <a:xfrm>
            <a:off x="6777038" y="3543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0" name="Oval 200"/>
          <p:cNvSpPr>
            <a:spLocks noChangeArrowheads="1"/>
          </p:cNvSpPr>
          <p:nvPr/>
        </p:nvSpPr>
        <p:spPr bwMode="auto">
          <a:xfrm>
            <a:off x="5610225"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1" name="Oval 201"/>
          <p:cNvSpPr>
            <a:spLocks noChangeArrowheads="1"/>
          </p:cNvSpPr>
          <p:nvPr/>
        </p:nvSpPr>
        <p:spPr bwMode="auto">
          <a:xfrm>
            <a:off x="5688013"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2" name="Oval 202"/>
          <p:cNvSpPr>
            <a:spLocks noChangeArrowheads="1"/>
          </p:cNvSpPr>
          <p:nvPr/>
        </p:nvSpPr>
        <p:spPr bwMode="auto">
          <a:xfrm>
            <a:off x="5767388"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3" name="Oval 203"/>
          <p:cNvSpPr>
            <a:spLocks noChangeArrowheads="1"/>
          </p:cNvSpPr>
          <p:nvPr/>
        </p:nvSpPr>
        <p:spPr bwMode="auto">
          <a:xfrm>
            <a:off x="584517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4" name="Oval 204"/>
          <p:cNvSpPr>
            <a:spLocks noChangeArrowheads="1"/>
          </p:cNvSpPr>
          <p:nvPr/>
        </p:nvSpPr>
        <p:spPr bwMode="auto">
          <a:xfrm>
            <a:off x="5926138"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5" name="Oval 205"/>
          <p:cNvSpPr>
            <a:spLocks noChangeArrowheads="1"/>
          </p:cNvSpPr>
          <p:nvPr/>
        </p:nvSpPr>
        <p:spPr bwMode="auto">
          <a:xfrm>
            <a:off x="600392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6" name="Oval 206"/>
          <p:cNvSpPr>
            <a:spLocks noChangeArrowheads="1"/>
          </p:cNvSpPr>
          <p:nvPr/>
        </p:nvSpPr>
        <p:spPr bwMode="auto">
          <a:xfrm>
            <a:off x="6083300" y="3462338"/>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7" name="Oval 207"/>
          <p:cNvSpPr>
            <a:spLocks noChangeArrowheads="1"/>
          </p:cNvSpPr>
          <p:nvPr/>
        </p:nvSpPr>
        <p:spPr bwMode="auto">
          <a:xfrm>
            <a:off x="616108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8" name="Oval 208"/>
          <p:cNvSpPr>
            <a:spLocks noChangeArrowheads="1"/>
          </p:cNvSpPr>
          <p:nvPr/>
        </p:nvSpPr>
        <p:spPr bwMode="auto">
          <a:xfrm>
            <a:off x="6242050"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9" name="Oval 209"/>
          <p:cNvSpPr>
            <a:spLocks noChangeArrowheads="1"/>
          </p:cNvSpPr>
          <p:nvPr/>
        </p:nvSpPr>
        <p:spPr bwMode="auto">
          <a:xfrm>
            <a:off x="631983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0" name="Oval 210"/>
          <p:cNvSpPr>
            <a:spLocks noChangeArrowheads="1"/>
          </p:cNvSpPr>
          <p:nvPr/>
        </p:nvSpPr>
        <p:spPr bwMode="auto">
          <a:xfrm>
            <a:off x="6399213"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1" name="Oval 211"/>
          <p:cNvSpPr>
            <a:spLocks noChangeArrowheads="1"/>
          </p:cNvSpPr>
          <p:nvPr/>
        </p:nvSpPr>
        <p:spPr bwMode="auto">
          <a:xfrm>
            <a:off x="647382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2" name="Oval 212"/>
          <p:cNvSpPr>
            <a:spLocks noChangeArrowheads="1"/>
          </p:cNvSpPr>
          <p:nvPr/>
        </p:nvSpPr>
        <p:spPr bwMode="auto">
          <a:xfrm>
            <a:off x="654843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3" name="Oval 213"/>
          <p:cNvSpPr>
            <a:spLocks noChangeArrowheads="1"/>
          </p:cNvSpPr>
          <p:nvPr/>
        </p:nvSpPr>
        <p:spPr bwMode="auto">
          <a:xfrm>
            <a:off x="6623050"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4" name="Oval 214"/>
          <p:cNvSpPr>
            <a:spLocks noChangeArrowheads="1"/>
          </p:cNvSpPr>
          <p:nvPr/>
        </p:nvSpPr>
        <p:spPr bwMode="auto">
          <a:xfrm>
            <a:off x="6699250"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5" name="Oval 215"/>
          <p:cNvSpPr>
            <a:spLocks noChangeArrowheads="1"/>
          </p:cNvSpPr>
          <p:nvPr/>
        </p:nvSpPr>
        <p:spPr bwMode="auto">
          <a:xfrm>
            <a:off x="6742113" y="342106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6" name="Oval 216"/>
          <p:cNvSpPr>
            <a:spLocks noChangeArrowheads="1"/>
          </p:cNvSpPr>
          <p:nvPr/>
        </p:nvSpPr>
        <p:spPr bwMode="auto">
          <a:xfrm>
            <a:off x="5610225"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7" name="Oval 217"/>
          <p:cNvSpPr>
            <a:spLocks noChangeArrowheads="1"/>
          </p:cNvSpPr>
          <p:nvPr/>
        </p:nvSpPr>
        <p:spPr bwMode="auto">
          <a:xfrm>
            <a:off x="5688013"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8" name="Oval 218"/>
          <p:cNvSpPr>
            <a:spLocks noChangeArrowheads="1"/>
          </p:cNvSpPr>
          <p:nvPr/>
        </p:nvSpPr>
        <p:spPr bwMode="auto">
          <a:xfrm>
            <a:off x="5767388"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9" name="Oval 219"/>
          <p:cNvSpPr>
            <a:spLocks noChangeArrowheads="1"/>
          </p:cNvSpPr>
          <p:nvPr/>
        </p:nvSpPr>
        <p:spPr bwMode="auto">
          <a:xfrm>
            <a:off x="584517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0" name="Oval 220"/>
          <p:cNvSpPr>
            <a:spLocks noChangeArrowheads="1"/>
          </p:cNvSpPr>
          <p:nvPr/>
        </p:nvSpPr>
        <p:spPr bwMode="auto">
          <a:xfrm>
            <a:off x="5926138"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1" name="Oval 221"/>
          <p:cNvSpPr>
            <a:spLocks noChangeArrowheads="1"/>
          </p:cNvSpPr>
          <p:nvPr/>
        </p:nvSpPr>
        <p:spPr bwMode="auto">
          <a:xfrm>
            <a:off x="600392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2" name="Oval 222"/>
          <p:cNvSpPr>
            <a:spLocks noChangeArrowheads="1"/>
          </p:cNvSpPr>
          <p:nvPr/>
        </p:nvSpPr>
        <p:spPr bwMode="auto">
          <a:xfrm>
            <a:off x="6083300" y="42703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3" name="Oval 223"/>
          <p:cNvSpPr>
            <a:spLocks noChangeArrowheads="1"/>
          </p:cNvSpPr>
          <p:nvPr/>
        </p:nvSpPr>
        <p:spPr bwMode="auto">
          <a:xfrm>
            <a:off x="616108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4" name="Oval 224"/>
          <p:cNvSpPr>
            <a:spLocks noChangeArrowheads="1"/>
          </p:cNvSpPr>
          <p:nvPr/>
        </p:nvSpPr>
        <p:spPr bwMode="auto">
          <a:xfrm>
            <a:off x="6242050"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5" name="Oval 225"/>
          <p:cNvSpPr>
            <a:spLocks noChangeArrowheads="1"/>
          </p:cNvSpPr>
          <p:nvPr/>
        </p:nvSpPr>
        <p:spPr bwMode="auto">
          <a:xfrm>
            <a:off x="631983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6" name="Oval 226"/>
          <p:cNvSpPr>
            <a:spLocks noChangeArrowheads="1"/>
          </p:cNvSpPr>
          <p:nvPr/>
        </p:nvSpPr>
        <p:spPr bwMode="auto">
          <a:xfrm>
            <a:off x="6399213"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7" name="Oval 227"/>
          <p:cNvSpPr>
            <a:spLocks noChangeArrowheads="1"/>
          </p:cNvSpPr>
          <p:nvPr/>
        </p:nvSpPr>
        <p:spPr bwMode="auto">
          <a:xfrm>
            <a:off x="647382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8" name="Oval 228"/>
          <p:cNvSpPr>
            <a:spLocks noChangeArrowheads="1"/>
          </p:cNvSpPr>
          <p:nvPr/>
        </p:nvSpPr>
        <p:spPr bwMode="auto">
          <a:xfrm>
            <a:off x="654843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9" name="Oval 229"/>
          <p:cNvSpPr>
            <a:spLocks noChangeArrowheads="1"/>
          </p:cNvSpPr>
          <p:nvPr/>
        </p:nvSpPr>
        <p:spPr bwMode="auto">
          <a:xfrm>
            <a:off x="6623050"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0" name="Oval 230"/>
          <p:cNvSpPr>
            <a:spLocks noChangeArrowheads="1"/>
          </p:cNvSpPr>
          <p:nvPr/>
        </p:nvSpPr>
        <p:spPr bwMode="auto">
          <a:xfrm>
            <a:off x="6699250"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1" name="Oval 231"/>
          <p:cNvSpPr>
            <a:spLocks noChangeArrowheads="1"/>
          </p:cNvSpPr>
          <p:nvPr/>
        </p:nvSpPr>
        <p:spPr bwMode="auto">
          <a:xfrm>
            <a:off x="6742113" y="422751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2" name="Freeform 232"/>
          <p:cNvSpPr>
            <a:spLocks/>
          </p:cNvSpPr>
          <p:nvPr/>
        </p:nvSpPr>
        <p:spPr bwMode="auto">
          <a:xfrm>
            <a:off x="5411788" y="3473450"/>
            <a:ext cx="111125" cy="808038"/>
          </a:xfrm>
          <a:custGeom>
            <a:avLst/>
            <a:gdLst>
              <a:gd name="T0" fmla="*/ 25 w 25"/>
              <a:gd name="T1" fmla="*/ 151 h 151"/>
              <a:gd name="T2" fmla="*/ 10 w 25"/>
              <a:gd name="T3" fmla="*/ 135 h 151"/>
              <a:gd name="T4" fmla="*/ 10 w 25"/>
              <a:gd name="T5" fmla="*/ 98 h 151"/>
              <a:gd name="T6" fmla="*/ 0 w 25"/>
              <a:gd name="T7" fmla="*/ 87 h 151"/>
              <a:gd name="T8" fmla="*/ 10 w 25"/>
              <a:gd name="T9" fmla="*/ 77 h 151"/>
              <a:gd name="T10" fmla="*/ 10 w 25"/>
              <a:gd name="T11" fmla="*/ 16 h 151"/>
              <a:gd name="T12" fmla="*/ 25 w 25"/>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25" h="151">
                <a:moveTo>
                  <a:pt x="25" y="151"/>
                </a:moveTo>
                <a:cubicBezTo>
                  <a:pt x="15" y="151"/>
                  <a:pt x="10" y="149"/>
                  <a:pt x="10" y="135"/>
                </a:cubicBezTo>
                <a:cubicBezTo>
                  <a:pt x="10" y="133"/>
                  <a:pt x="10" y="100"/>
                  <a:pt x="10" y="98"/>
                </a:cubicBezTo>
                <a:cubicBezTo>
                  <a:pt x="10" y="95"/>
                  <a:pt x="8" y="87"/>
                  <a:pt x="0" y="87"/>
                </a:cubicBezTo>
                <a:cubicBezTo>
                  <a:pt x="8" y="87"/>
                  <a:pt x="10" y="80"/>
                  <a:pt x="10" y="77"/>
                </a:cubicBezTo>
                <a:cubicBezTo>
                  <a:pt x="10" y="75"/>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53" name="Line 233"/>
          <p:cNvSpPr>
            <a:spLocks noChangeShapeType="1"/>
          </p:cNvSpPr>
          <p:nvPr/>
        </p:nvSpPr>
        <p:spPr bwMode="auto">
          <a:xfrm>
            <a:off x="5322888" y="3276600"/>
            <a:ext cx="268287" cy="1968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54" name="Line 234"/>
          <p:cNvSpPr>
            <a:spLocks noChangeShapeType="1"/>
          </p:cNvSpPr>
          <p:nvPr/>
        </p:nvSpPr>
        <p:spPr bwMode="auto">
          <a:xfrm flipV="1">
            <a:off x="5287963" y="4275138"/>
            <a:ext cx="303212" cy="3048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55" name="Freeform 235"/>
          <p:cNvSpPr>
            <a:spLocks/>
          </p:cNvSpPr>
          <p:nvPr/>
        </p:nvSpPr>
        <p:spPr bwMode="auto">
          <a:xfrm>
            <a:off x="4267200" y="2603500"/>
            <a:ext cx="1074738" cy="673100"/>
          </a:xfrm>
          <a:custGeom>
            <a:avLst/>
            <a:gdLst>
              <a:gd name="T0" fmla="*/ 170 w 170"/>
              <a:gd name="T1" fmla="*/ 119 h 135"/>
              <a:gd name="T2" fmla="*/ 154 w 170"/>
              <a:gd name="T3" fmla="*/ 135 h 135"/>
              <a:gd name="T4" fmla="*/ 16 w 170"/>
              <a:gd name="T5" fmla="*/ 135 h 135"/>
              <a:gd name="T6" fmla="*/ 0 w 170"/>
              <a:gd name="T7" fmla="*/ 119 h 135"/>
              <a:gd name="T8" fmla="*/ 0 w 170"/>
              <a:gd name="T9" fmla="*/ 16 h 135"/>
              <a:gd name="T10" fmla="*/ 16 w 170"/>
              <a:gd name="T11" fmla="*/ 0 h 135"/>
              <a:gd name="T12" fmla="*/ 154 w 170"/>
              <a:gd name="T13" fmla="*/ 0 h 135"/>
              <a:gd name="T14" fmla="*/ 170 w 170"/>
              <a:gd name="T15" fmla="*/ 16 h 135"/>
              <a:gd name="T16" fmla="*/ 170 w 170"/>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35">
                <a:moveTo>
                  <a:pt x="170" y="119"/>
                </a:moveTo>
                <a:cubicBezTo>
                  <a:pt x="170" y="128"/>
                  <a:pt x="163" y="135"/>
                  <a:pt x="154" y="135"/>
                </a:cubicBezTo>
                <a:cubicBezTo>
                  <a:pt x="16" y="135"/>
                  <a:pt x="16" y="135"/>
                  <a:pt x="16" y="135"/>
                </a:cubicBezTo>
                <a:cubicBezTo>
                  <a:pt x="7" y="135"/>
                  <a:pt x="0" y="128"/>
                  <a:pt x="0" y="119"/>
                </a:cubicBezTo>
                <a:cubicBezTo>
                  <a:pt x="0" y="16"/>
                  <a:pt x="0" y="16"/>
                  <a:pt x="0" y="16"/>
                </a:cubicBezTo>
                <a:cubicBezTo>
                  <a:pt x="0" y="7"/>
                  <a:pt x="7" y="0"/>
                  <a:pt x="16" y="0"/>
                </a:cubicBezTo>
                <a:cubicBezTo>
                  <a:pt x="154" y="0"/>
                  <a:pt x="154" y="0"/>
                  <a:pt x="154" y="0"/>
                </a:cubicBezTo>
                <a:cubicBezTo>
                  <a:pt x="163" y="0"/>
                  <a:pt x="170" y="7"/>
                  <a:pt x="170" y="16"/>
                </a:cubicBezTo>
                <a:lnTo>
                  <a:pt x="170"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6" name="Freeform 236"/>
          <p:cNvSpPr>
            <a:spLocks/>
          </p:cNvSpPr>
          <p:nvPr/>
        </p:nvSpPr>
        <p:spPr bwMode="auto">
          <a:xfrm>
            <a:off x="4343400" y="4543425"/>
            <a:ext cx="979488" cy="638175"/>
          </a:xfrm>
          <a:custGeom>
            <a:avLst/>
            <a:gdLst>
              <a:gd name="T0" fmla="*/ 159 w 159"/>
              <a:gd name="T1" fmla="*/ 119 h 135"/>
              <a:gd name="T2" fmla="*/ 143 w 159"/>
              <a:gd name="T3" fmla="*/ 135 h 135"/>
              <a:gd name="T4" fmla="*/ 16 w 159"/>
              <a:gd name="T5" fmla="*/ 135 h 135"/>
              <a:gd name="T6" fmla="*/ 0 w 159"/>
              <a:gd name="T7" fmla="*/ 119 h 135"/>
              <a:gd name="T8" fmla="*/ 0 w 159"/>
              <a:gd name="T9" fmla="*/ 16 h 135"/>
              <a:gd name="T10" fmla="*/ 16 w 159"/>
              <a:gd name="T11" fmla="*/ 0 h 135"/>
              <a:gd name="T12" fmla="*/ 143 w 159"/>
              <a:gd name="T13" fmla="*/ 0 h 135"/>
              <a:gd name="T14" fmla="*/ 159 w 159"/>
              <a:gd name="T15" fmla="*/ 16 h 135"/>
              <a:gd name="T16" fmla="*/ 159 w 159"/>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35">
                <a:moveTo>
                  <a:pt x="159" y="119"/>
                </a:moveTo>
                <a:cubicBezTo>
                  <a:pt x="159" y="128"/>
                  <a:pt x="152" y="135"/>
                  <a:pt x="143" y="135"/>
                </a:cubicBezTo>
                <a:cubicBezTo>
                  <a:pt x="16" y="135"/>
                  <a:pt x="16" y="135"/>
                  <a:pt x="16" y="135"/>
                </a:cubicBezTo>
                <a:cubicBezTo>
                  <a:pt x="7" y="135"/>
                  <a:pt x="0" y="128"/>
                  <a:pt x="0" y="119"/>
                </a:cubicBezTo>
                <a:cubicBezTo>
                  <a:pt x="0" y="16"/>
                  <a:pt x="0" y="16"/>
                  <a:pt x="0" y="16"/>
                </a:cubicBezTo>
                <a:cubicBezTo>
                  <a:pt x="0" y="7"/>
                  <a:pt x="7" y="0"/>
                  <a:pt x="16" y="0"/>
                </a:cubicBezTo>
                <a:cubicBezTo>
                  <a:pt x="143" y="0"/>
                  <a:pt x="143" y="0"/>
                  <a:pt x="143" y="0"/>
                </a:cubicBezTo>
                <a:cubicBezTo>
                  <a:pt x="152" y="0"/>
                  <a:pt x="159" y="7"/>
                  <a:pt x="159" y="16"/>
                </a:cubicBezTo>
                <a:lnTo>
                  <a:pt x="159"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7" name="Rectangle 237"/>
          <p:cNvSpPr>
            <a:spLocks noChangeArrowheads="1"/>
          </p:cNvSpPr>
          <p:nvPr/>
        </p:nvSpPr>
        <p:spPr bwMode="auto">
          <a:xfrm>
            <a:off x="2751138" y="3840163"/>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50161" name="Rectangle 241"/>
          <p:cNvSpPr>
            <a:spLocks noChangeArrowheads="1"/>
          </p:cNvSpPr>
          <p:nvPr/>
        </p:nvSpPr>
        <p:spPr bwMode="auto">
          <a:xfrm>
            <a:off x="7337425" y="3829050"/>
            <a:ext cx="873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50165" name="Line 245"/>
          <p:cNvSpPr>
            <a:spLocks noChangeShapeType="1"/>
          </p:cNvSpPr>
          <p:nvPr/>
        </p:nvSpPr>
        <p:spPr bwMode="auto">
          <a:xfrm>
            <a:off x="3359150" y="3948113"/>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66" name="Line 246"/>
          <p:cNvSpPr>
            <a:spLocks noChangeShapeType="1"/>
          </p:cNvSpPr>
          <p:nvPr/>
        </p:nvSpPr>
        <p:spPr bwMode="auto">
          <a:xfrm>
            <a:off x="3036888" y="3948113"/>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67" name="Rectangle 247"/>
          <p:cNvSpPr>
            <a:spLocks noChangeArrowheads="1"/>
          </p:cNvSpPr>
          <p:nvPr/>
        </p:nvSpPr>
        <p:spPr bwMode="auto">
          <a:xfrm>
            <a:off x="2209800" y="32004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50168" name="Rectangle 248"/>
          <p:cNvSpPr>
            <a:spLocks noChangeArrowheads="1"/>
          </p:cNvSpPr>
          <p:nvPr/>
        </p:nvSpPr>
        <p:spPr bwMode="auto">
          <a:xfrm>
            <a:off x="6781800" y="32004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50169" name="Rectangle 249"/>
          <p:cNvSpPr>
            <a:spLocks noChangeArrowheads="1"/>
          </p:cNvSpPr>
          <p:nvPr/>
        </p:nvSpPr>
        <p:spPr bwMode="auto">
          <a:xfrm>
            <a:off x="1905000" y="1066800"/>
            <a:ext cx="1847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(a) </a:t>
            </a:r>
            <a:r>
              <a:rPr lang="en-US" altLang="zh-CN" sz="1400" b="1">
                <a:solidFill>
                  <a:srgbClr val="000000"/>
                </a:solidFill>
                <a:latin typeface="Myriad Pro" pitchFamily="34" charset="0"/>
                <a:ea typeface="宋体" panose="02010600030101010101" pitchFamily="2" charset="-122"/>
              </a:rPr>
              <a:t>Negative Externality</a:t>
            </a:r>
            <a:endParaRPr lang="en-US" altLang="zh-CN" sz="1400" b="1">
              <a:latin typeface="Tahoma" panose="020B0604030504040204" pitchFamily="34" charset="0"/>
              <a:ea typeface="宋体" panose="02010600030101010101" pitchFamily="2" charset="-122"/>
            </a:endParaRPr>
          </a:p>
        </p:txBody>
      </p:sp>
      <p:sp>
        <p:nvSpPr>
          <p:cNvPr id="850170" name="Rectangle 250"/>
          <p:cNvSpPr>
            <a:spLocks noChangeArrowheads="1"/>
          </p:cNvSpPr>
          <p:nvPr/>
        </p:nvSpPr>
        <p:spPr bwMode="auto">
          <a:xfrm>
            <a:off x="5943600" y="1066800"/>
            <a:ext cx="21732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Tax</a:t>
            </a:r>
            <a:endParaRPr lang="en-US" altLang="zh-CN" sz="1400" b="1">
              <a:latin typeface="Tahoma" panose="020B0604030504040204" pitchFamily="34" charset="0"/>
              <a:ea typeface="宋体" panose="02010600030101010101" pitchFamily="2" charset="-122"/>
            </a:endParaRPr>
          </a:p>
        </p:txBody>
      </p:sp>
      <p:sp>
        <p:nvSpPr>
          <p:cNvPr id="850171" name="Rectangle 251"/>
          <p:cNvSpPr>
            <a:spLocks noChangeArrowheads="1"/>
          </p:cNvSpPr>
          <p:nvPr/>
        </p:nvSpPr>
        <p:spPr bwMode="auto">
          <a:xfrm>
            <a:off x="4648200" y="1371600"/>
            <a:ext cx="1066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livestock</a:t>
            </a:r>
            <a:endParaRPr lang="en-US" altLang="zh-CN" sz="1400">
              <a:latin typeface="Tahoma" panose="020B0604030504040204" pitchFamily="34" charset="0"/>
              <a:ea typeface="宋体" panose="02010600030101010101" pitchFamily="2" charset="-122"/>
            </a:endParaRPr>
          </a:p>
        </p:txBody>
      </p:sp>
      <p:sp>
        <p:nvSpPr>
          <p:cNvPr id="850172" name="Rectangle 252"/>
          <p:cNvSpPr>
            <a:spLocks noChangeArrowheads="1"/>
          </p:cNvSpPr>
          <p:nvPr/>
        </p:nvSpPr>
        <p:spPr bwMode="auto">
          <a:xfrm>
            <a:off x="7942263" y="5576888"/>
            <a:ext cx="8969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livestock</a:t>
            </a:r>
            <a:endParaRPr lang="en-US" altLang="zh-CN" sz="1400">
              <a:latin typeface="Tahoma" panose="020B0604030504040204" pitchFamily="34" charset="0"/>
              <a:ea typeface="宋体" panose="02010600030101010101" pitchFamily="2" charset="-122"/>
            </a:endParaRPr>
          </a:p>
        </p:txBody>
      </p:sp>
      <p:sp>
        <p:nvSpPr>
          <p:cNvPr id="850173" name="Rectangle 253"/>
          <p:cNvSpPr>
            <a:spLocks noChangeArrowheads="1"/>
          </p:cNvSpPr>
          <p:nvPr/>
        </p:nvSpPr>
        <p:spPr bwMode="auto">
          <a:xfrm>
            <a:off x="44450" y="1447800"/>
            <a:ext cx="10223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marginal social cost of livestock</a:t>
            </a:r>
          </a:p>
        </p:txBody>
      </p:sp>
      <p:sp>
        <p:nvSpPr>
          <p:cNvPr id="850174" name="Rectangle 254"/>
          <p:cNvSpPr>
            <a:spLocks noChangeArrowheads="1"/>
          </p:cNvSpPr>
          <p:nvPr/>
        </p:nvSpPr>
        <p:spPr bwMode="auto">
          <a:xfrm>
            <a:off x="3302000" y="5576888"/>
            <a:ext cx="8969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livestock</a:t>
            </a:r>
            <a:endParaRPr lang="en-US" altLang="zh-CN" sz="1400">
              <a:latin typeface="Tahoma" panose="020B0604030504040204" pitchFamily="34" charset="0"/>
              <a:ea typeface="宋体" panose="02010600030101010101" pitchFamily="2" charset="-122"/>
            </a:endParaRPr>
          </a:p>
        </p:txBody>
      </p:sp>
      <p:sp>
        <p:nvSpPr>
          <p:cNvPr id="850175" name="Rectangle 255"/>
          <p:cNvSpPr>
            <a:spLocks noChangeArrowheads="1"/>
          </p:cNvSpPr>
          <p:nvPr/>
        </p:nvSpPr>
        <p:spPr bwMode="auto">
          <a:xfrm>
            <a:off x="2230438" y="2124075"/>
            <a:ext cx="7143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external cost</a:t>
            </a:r>
            <a:endParaRPr lang="en-US" altLang="zh-CN" sz="1400">
              <a:latin typeface="Tahoma" panose="020B0604030504040204" pitchFamily="34" charset="0"/>
              <a:ea typeface="宋体" panose="02010600030101010101" pitchFamily="2" charset="-122"/>
            </a:endParaRPr>
          </a:p>
        </p:txBody>
      </p:sp>
      <p:sp>
        <p:nvSpPr>
          <p:cNvPr id="850176" name="Rectangle 256"/>
          <p:cNvSpPr>
            <a:spLocks noChangeArrowheads="1"/>
          </p:cNvSpPr>
          <p:nvPr/>
        </p:nvSpPr>
        <p:spPr bwMode="auto">
          <a:xfrm>
            <a:off x="4343400" y="26670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tax</a:t>
            </a:r>
            <a:endParaRPr lang="en-US" altLang="zh-CN" sz="1400">
              <a:latin typeface="Tahoma" panose="020B0604030504040204" pitchFamily="34" charset="0"/>
              <a:ea typeface="宋体" panose="02010600030101010101" pitchFamily="2" charset="-122"/>
            </a:endParaRPr>
          </a:p>
        </p:txBody>
      </p:sp>
      <p:sp>
        <p:nvSpPr>
          <p:cNvPr id="850177" name="Rectangle 257"/>
          <p:cNvSpPr>
            <a:spLocks noChangeArrowheads="1"/>
          </p:cNvSpPr>
          <p:nvPr/>
        </p:nvSpPr>
        <p:spPr bwMode="auto">
          <a:xfrm>
            <a:off x="4419600" y="3668713"/>
            <a:ext cx="935038"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tax</a:t>
            </a:r>
            <a:endParaRPr lang="en-US" altLang="zh-CN" sz="1400">
              <a:latin typeface="Tahoma" panose="020B0604030504040204" pitchFamily="34" charset="0"/>
              <a:ea typeface="宋体" panose="02010600030101010101" pitchFamily="2" charset="-122"/>
            </a:endParaRPr>
          </a:p>
        </p:txBody>
      </p:sp>
      <p:sp>
        <p:nvSpPr>
          <p:cNvPr id="850178" name="Rectangle 258"/>
          <p:cNvSpPr>
            <a:spLocks noChangeArrowheads="1"/>
          </p:cNvSpPr>
          <p:nvPr/>
        </p:nvSpPr>
        <p:spPr bwMode="auto">
          <a:xfrm>
            <a:off x="4419600" y="4648200"/>
            <a:ext cx="8588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tax</a:t>
            </a:r>
            <a:endParaRPr lang="en-US" altLang="zh-CN" sz="1400">
              <a:latin typeface="Tahoma" panose="020B0604030504040204" pitchFamily="34" charset="0"/>
              <a:ea typeface="宋体" panose="02010600030101010101" pitchFamily="2" charset="-122"/>
            </a:endParaRPr>
          </a:p>
        </p:txBody>
      </p:sp>
      <p:sp>
        <p:nvSpPr>
          <p:cNvPr id="850183" name="Rectangle 263"/>
          <p:cNvSpPr>
            <a:spLocks noChangeArrowheads="1"/>
          </p:cNvSpPr>
          <p:nvPr/>
        </p:nvSpPr>
        <p:spPr bwMode="auto">
          <a:xfrm>
            <a:off x="2590800" y="57150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4" name="Rectangle 264"/>
          <p:cNvSpPr>
            <a:spLocks noChangeArrowheads="1"/>
          </p:cNvSpPr>
          <p:nvPr/>
        </p:nvSpPr>
        <p:spPr bwMode="auto">
          <a:xfrm>
            <a:off x="7162800" y="5715000"/>
            <a:ext cx="3810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5" name="Rectangle 265"/>
          <p:cNvSpPr>
            <a:spLocks noChangeArrowheads="1"/>
          </p:cNvSpPr>
          <p:nvPr/>
        </p:nvSpPr>
        <p:spPr bwMode="auto">
          <a:xfrm>
            <a:off x="28956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6" name="Rectangle 266"/>
          <p:cNvSpPr>
            <a:spLocks noChangeArrowheads="1"/>
          </p:cNvSpPr>
          <p:nvPr/>
        </p:nvSpPr>
        <p:spPr bwMode="auto">
          <a:xfrm>
            <a:off x="74676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50049"/>
                                        </p:tgtEl>
                                        <p:attrNameLst>
                                          <p:attrName>style.visibility</p:attrName>
                                        </p:attrNameLst>
                                      </p:cBhvr>
                                      <p:to>
                                        <p:strVal val="visible"/>
                                      </p:to>
                                    </p:set>
                                    <p:animEffect transition="in" filter="wipe(down)">
                                      <p:cBhvr>
                                        <p:cTn id="7" dur="500"/>
                                        <p:tgtEl>
                                          <p:spTgt spid="8500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50051"/>
                                        </p:tgtEl>
                                        <p:attrNameLst>
                                          <p:attrName>style.visibility</p:attrName>
                                        </p:attrNameLst>
                                      </p:cBhvr>
                                      <p:to>
                                        <p:strVal val="visible"/>
                                      </p:to>
                                    </p:set>
                                    <p:animEffect transition="in" filter="wipe(down)">
                                      <p:cBhvr>
                                        <p:cTn id="12" dur="500"/>
                                        <p:tgtEl>
                                          <p:spTgt spid="85005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50052"/>
                                        </p:tgtEl>
                                        <p:attrNameLst>
                                          <p:attrName>style.visibility</p:attrName>
                                        </p:attrNameLst>
                                      </p:cBhvr>
                                      <p:to>
                                        <p:strVal val="visible"/>
                                      </p:to>
                                    </p:set>
                                    <p:animEffect transition="in" filter="wipe(down)">
                                      <p:cBhvr>
                                        <p:cTn id="15" dur="500"/>
                                        <p:tgtEl>
                                          <p:spTgt spid="85005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50175"/>
                                        </p:tgtEl>
                                        <p:attrNameLst>
                                          <p:attrName>style.visibility</p:attrName>
                                        </p:attrNameLst>
                                      </p:cBhvr>
                                      <p:to>
                                        <p:strVal val="visible"/>
                                      </p:to>
                                    </p:set>
                                    <p:animEffect transition="in" filter="wipe(down)">
                                      <p:cBhvr>
                                        <p:cTn id="18" dur="500"/>
                                        <p:tgtEl>
                                          <p:spTgt spid="850175"/>
                                        </p:tgtEl>
                                      </p:cBhvr>
                                    </p:animEffect>
                                  </p:childTnLst>
                                </p:cTn>
                              </p:par>
                            </p:childTnLst>
                          </p:cTn>
                        </p:par>
                        <p:par>
                          <p:cTn id="19" fill="hold" nodeType="afterGroup">
                            <p:stCondLst>
                              <p:cond delay="500"/>
                            </p:stCondLst>
                            <p:childTnLst>
                              <p:par>
                                <p:cTn id="20" presetID="22" presetClass="entr" presetSubtype="2" fill="hold" grpId="0" nodeType="afterEffect">
                                  <p:stCondLst>
                                    <p:cond delay="0"/>
                                  </p:stCondLst>
                                  <p:childTnLst>
                                    <p:set>
                                      <p:cBhvr>
                                        <p:cTn id="21" dur="1" fill="hold">
                                          <p:stCondLst>
                                            <p:cond delay="0"/>
                                          </p:stCondLst>
                                        </p:cTn>
                                        <p:tgtEl>
                                          <p:spTgt spid="850176"/>
                                        </p:tgtEl>
                                        <p:attrNameLst>
                                          <p:attrName>style.visibility</p:attrName>
                                        </p:attrNameLst>
                                      </p:cBhvr>
                                      <p:to>
                                        <p:strVal val="visible"/>
                                      </p:to>
                                    </p:set>
                                    <p:animEffect transition="in" filter="wipe(right)">
                                      <p:cBhvr>
                                        <p:cTn id="22" dur="500"/>
                                        <p:tgtEl>
                                          <p:spTgt spid="850176"/>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850153"/>
                                        </p:tgtEl>
                                        <p:attrNameLst>
                                          <p:attrName>style.visibility</p:attrName>
                                        </p:attrNameLst>
                                      </p:cBhvr>
                                      <p:to>
                                        <p:strVal val="visible"/>
                                      </p:to>
                                    </p:set>
                                  </p:childTnLst>
                                </p:cTn>
                              </p:par>
                            </p:childTnLst>
                          </p:cTn>
                        </p:par>
                        <p:par>
                          <p:cTn id="25" fill="hold" nodeType="afterGroup">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850155"/>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32" fill="hold" grpId="0" nodeType="clickEffect">
                                  <p:stCondLst>
                                    <p:cond delay="0"/>
                                  </p:stCondLst>
                                  <p:childTnLst>
                                    <p:set>
                                      <p:cBhvr>
                                        <p:cTn id="31" dur="1" fill="hold">
                                          <p:stCondLst>
                                            <p:cond delay="0"/>
                                          </p:stCondLst>
                                        </p:cTn>
                                        <p:tgtEl>
                                          <p:spTgt spid="850152"/>
                                        </p:tgtEl>
                                        <p:attrNameLst>
                                          <p:attrName>style.visibility</p:attrName>
                                        </p:attrNameLst>
                                      </p:cBhvr>
                                      <p:to>
                                        <p:strVal val="visible"/>
                                      </p:to>
                                    </p:set>
                                    <p:animEffect transition="in" filter="plus(out)">
                                      <p:cBhvr>
                                        <p:cTn id="32" dur="500"/>
                                        <p:tgtEl>
                                          <p:spTgt spid="850152"/>
                                        </p:tgtEl>
                                      </p:cBhvr>
                                    </p:animEffect>
                                  </p:childTnLst>
                                </p:cTn>
                              </p:par>
                            </p:childTnLst>
                          </p:cTn>
                        </p:par>
                        <p:par>
                          <p:cTn id="33" fill="hold" nodeType="afterGroup">
                            <p:stCondLst>
                              <p:cond delay="500"/>
                            </p:stCondLst>
                            <p:childTnLst>
                              <p:par>
                                <p:cTn id="34" presetID="22" presetClass="entr" presetSubtype="2" fill="hold" grpId="0" nodeType="afterEffect">
                                  <p:stCondLst>
                                    <p:cond delay="0"/>
                                  </p:stCondLst>
                                  <p:childTnLst>
                                    <p:set>
                                      <p:cBhvr>
                                        <p:cTn id="35" dur="1" fill="hold">
                                          <p:stCondLst>
                                            <p:cond delay="0"/>
                                          </p:stCondLst>
                                        </p:cTn>
                                        <p:tgtEl>
                                          <p:spTgt spid="849933"/>
                                        </p:tgtEl>
                                        <p:attrNameLst>
                                          <p:attrName>style.visibility</p:attrName>
                                        </p:attrNameLst>
                                      </p:cBhvr>
                                      <p:to>
                                        <p:strVal val="visible"/>
                                      </p:to>
                                    </p:set>
                                    <p:animEffect transition="in" filter="wipe(right)">
                                      <p:cBhvr>
                                        <p:cTn id="36" dur="500"/>
                                        <p:tgtEl>
                                          <p:spTgt spid="84993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850177"/>
                                        </p:tgtEl>
                                        <p:attrNameLst>
                                          <p:attrName>style.visibility</p:attrName>
                                        </p:attrNameLst>
                                      </p:cBhvr>
                                      <p:to>
                                        <p:strVal val="visible"/>
                                      </p:to>
                                    </p:set>
                                    <p:animEffect transition="in" filter="wipe(right)">
                                      <p:cBhvr>
                                        <p:cTn id="39" dur="500"/>
                                        <p:tgtEl>
                                          <p:spTgt spid="850177"/>
                                        </p:tgtEl>
                                      </p:cBhvr>
                                    </p:animEffect>
                                  </p:childTnLst>
                                </p:cTn>
                              </p:par>
                            </p:childTnLst>
                          </p:cTn>
                        </p:par>
                        <p:par>
                          <p:cTn id="40" fill="hold" nodeType="afterGroup">
                            <p:stCondLst>
                              <p:cond delay="1000"/>
                            </p:stCondLst>
                            <p:childTnLst>
                              <p:par>
                                <p:cTn id="41" presetID="22" presetClass="entr" presetSubtype="2" fill="hold" grpId="0" nodeType="afterEffect">
                                  <p:stCondLst>
                                    <p:cond delay="0"/>
                                  </p:stCondLst>
                                  <p:childTnLst>
                                    <p:set>
                                      <p:cBhvr>
                                        <p:cTn id="42" dur="1" fill="hold">
                                          <p:stCondLst>
                                            <p:cond delay="0"/>
                                          </p:stCondLst>
                                        </p:cTn>
                                        <p:tgtEl>
                                          <p:spTgt spid="850154"/>
                                        </p:tgtEl>
                                        <p:attrNameLst>
                                          <p:attrName>style.visibility</p:attrName>
                                        </p:attrNameLst>
                                      </p:cBhvr>
                                      <p:to>
                                        <p:strVal val="visible"/>
                                      </p:to>
                                    </p:set>
                                    <p:animEffect transition="in" filter="wipe(right)">
                                      <p:cBhvr>
                                        <p:cTn id="43" dur="500"/>
                                        <p:tgtEl>
                                          <p:spTgt spid="85015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850178"/>
                                        </p:tgtEl>
                                        <p:attrNameLst>
                                          <p:attrName>style.visibility</p:attrName>
                                        </p:attrNameLst>
                                      </p:cBhvr>
                                      <p:to>
                                        <p:strVal val="visible"/>
                                      </p:to>
                                    </p:set>
                                    <p:animEffect transition="in" filter="wipe(right)">
                                      <p:cBhvr>
                                        <p:cTn id="46" dur="500"/>
                                        <p:tgtEl>
                                          <p:spTgt spid="850178"/>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850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33" grpId="0" animBg="1"/>
      <p:bldP spid="850049" grpId="0" animBg="1"/>
      <p:bldP spid="850051" grpId="0" animBg="1"/>
      <p:bldP spid="850052" grpId="0" animBg="1"/>
      <p:bldP spid="850152" grpId="0" animBg="1"/>
      <p:bldP spid="850153" grpId="0" animBg="1"/>
      <p:bldP spid="850154" grpId="0" animBg="1"/>
      <p:bldP spid="850155" grpId="0" animBg="1"/>
      <p:bldP spid="850156" grpId="0" animBg="1"/>
      <p:bldP spid="850175" grpId="0"/>
      <p:bldP spid="850176" grpId="0"/>
      <p:bldP spid="850177" grpId="0"/>
      <p:bldP spid="8501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idx="4294967295"/>
          </p:nvPr>
        </p:nvSpPr>
        <p:spPr>
          <a:xfrm>
            <a:off x="304800" y="109538"/>
            <a:ext cx="7772400" cy="609600"/>
          </a:xfrm>
        </p:spPr>
        <p:txBody>
          <a:bodyPr/>
          <a:lstStyle/>
          <a:p>
            <a:pPr algn="l"/>
            <a:r>
              <a:rPr lang="en-US" altLang="zh-CN" smtClean="0">
                <a:ea typeface="宋体" panose="02010600030101010101" pitchFamily="2" charset="-122"/>
              </a:rPr>
              <a:t>Costs and Benefits of Pollution</a:t>
            </a:r>
            <a:endParaRPr lang="en-US" altLang="zh-CN" b="0" smtClean="0">
              <a:ea typeface="宋体" panose="02010600030101010101" pitchFamily="2" charset="-122"/>
            </a:endParaRPr>
          </a:p>
        </p:txBody>
      </p:sp>
      <p:sp>
        <p:nvSpPr>
          <p:cNvPr id="78853" name="Text Box 5"/>
          <p:cNvSpPr txBox="1">
            <a:spLocks noChangeArrowheads="1"/>
          </p:cNvSpPr>
          <p:nvPr/>
        </p:nvSpPr>
        <p:spPr bwMode="auto">
          <a:xfrm>
            <a:off x="228600" y="990600"/>
            <a:ext cx="8686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cost of pollution </a:t>
            </a:r>
            <a:r>
              <a:rPr lang="en-US" altLang="zh-CN" sz="2800">
                <a:latin typeface="Arial" panose="020B0604020202020204" pitchFamily="34" charset="0"/>
                <a:ea typeface="宋体" panose="02010600030101010101" pitchFamily="2" charset="-122"/>
              </a:rPr>
              <a:t>is the additional cost imposed on society as a whole by an additional unit of pollution.</a:t>
            </a:r>
            <a:br>
              <a:rPr lang="en-US" altLang="zh-CN" sz="2800">
                <a:latin typeface="Arial" panose="020B0604020202020204" pitchFamily="34" charset="0"/>
                <a:ea typeface="宋体" panose="02010600030101010101" pitchFamily="2" charset="-122"/>
              </a:rPr>
            </a:b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benefit of pollution </a:t>
            </a:r>
            <a:r>
              <a:rPr lang="en-US" altLang="zh-CN" sz="2800">
                <a:latin typeface="Arial" panose="020B0604020202020204" pitchFamily="34" charset="0"/>
                <a:ea typeface="宋体" panose="02010600030101010101" pitchFamily="2" charset="-122"/>
              </a:rPr>
              <a:t>is the additional gain to society as a whole from an additional unit of pollution.</a:t>
            </a:r>
            <a:br>
              <a:rPr lang="en-US" altLang="zh-CN" sz="2800">
                <a:latin typeface="Arial" panose="020B0604020202020204" pitchFamily="34" charset="0"/>
                <a:ea typeface="宋体" panose="02010600030101010101" pitchFamily="2" charset="-122"/>
              </a:rPr>
            </a:b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socially optimal quantity of pollution </a:t>
            </a:r>
            <a:r>
              <a:rPr lang="en-US" altLang="zh-CN" sz="2800">
                <a:latin typeface="Arial" panose="020B0604020202020204" pitchFamily="34" charset="0"/>
                <a:ea typeface="宋体" panose="02010600030101010101" pitchFamily="2" charset="-122"/>
              </a:rPr>
              <a:t>is the quantity of pollution that society would choose if all the costs and benefits of pollution were fully accounted for.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8853">
                                            <p:txEl>
                                              <p:pRg st="0" end="0"/>
                                            </p:txEl>
                                          </p:spTgt>
                                        </p:tgtEl>
                                        <p:attrNameLst>
                                          <p:attrName>style.visibility</p:attrName>
                                        </p:attrNameLst>
                                      </p:cBhvr>
                                      <p:to>
                                        <p:strVal val="visible"/>
                                      </p:to>
                                    </p:set>
                                    <p:animEffect transition="in" filter="wipe(left)">
                                      <p:cBhvr>
                                        <p:cTn id="7" dur="500"/>
                                        <p:tgtEl>
                                          <p:spTgt spid="788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8853">
                                            <p:txEl>
                                              <p:pRg st="1" end="1"/>
                                            </p:txEl>
                                          </p:spTgt>
                                        </p:tgtEl>
                                        <p:attrNameLst>
                                          <p:attrName>style.visibility</p:attrName>
                                        </p:attrNameLst>
                                      </p:cBhvr>
                                      <p:to>
                                        <p:strVal val="visible"/>
                                      </p:to>
                                    </p:set>
                                    <p:animEffect transition="in" filter="wipe(left)">
                                      <p:cBhvr>
                                        <p:cTn id="12" dur="500"/>
                                        <p:tgtEl>
                                          <p:spTgt spid="788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8853">
                                            <p:txEl>
                                              <p:pRg st="2" end="2"/>
                                            </p:txEl>
                                          </p:spTgt>
                                        </p:tgtEl>
                                        <p:attrNameLst>
                                          <p:attrName>style.visibility</p:attrName>
                                        </p:attrNameLst>
                                      </p:cBhvr>
                                      <p:to>
                                        <p:strVal val="visible"/>
                                      </p:to>
                                    </p:set>
                                    <p:animEffect transition="in" filter="wipe(left)">
                                      <p:cBhvr>
                                        <p:cTn id="17" dur="500"/>
                                        <p:tgtEl>
                                          <p:spTgt spid="788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Rot="1" noChangeArrowheads="1"/>
          </p:cNvSpPr>
          <p:nvPr>
            <p:ph type="title"/>
          </p:nvPr>
        </p:nvSpPr>
        <p:spPr/>
        <p:txBody>
          <a:bodyPr/>
          <a:lstStyle/>
          <a:p>
            <a:pPr algn="l"/>
            <a:r>
              <a:rPr lang="en-US" altLang="zh-CN" sz="3300" smtClean="0">
                <a:ea typeface="宋体" panose="02010600030101010101" pitchFamily="2" charset="-122"/>
              </a:rPr>
              <a:t>The Socially Optimal Quantity of Pollution</a:t>
            </a:r>
          </a:p>
        </p:txBody>
      </p:sp>
      <p:sp>
        <p:nvSpPr>
          <p:cNvPr id="825349" name="Line 5"/>
          <p:cNvSpPr>
            <a:spLocks noChangeShapeType="1"/>
          </p:cNvSpPr>
          <p:nvPr/>
        </p:nvSpPr>
        <p:spPr bwMode="auto">
          <a:xfrm flipV="1">
            <a:off x="2109788" y="1966913"/>
            <a:ext cx="4351337" cy="3398837"/>
          </a:xfrm>
          <a:prstGeom prst="line">
            <a:avLst/>
          </a:prstGeom>
          <a:noFill/>
          <a:ln w="30163">
            <a:solidFill>
              <a:srgbClr val="F58233"/>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5350" name="Line 6"/>
          <p:cNvSpPr>
            <a:spLocks noChangeShapeType="1"/>
          </p:cNvSpPr>
          <p:nvPr/>
        </p:nvSpPr>
        <p:spPr bwMode="auto">
          <a:xfrm flipH="1" flipV="1">
            <a:off x="2109788" y="1966913"/>
            <a:ext cx="4351337" cy="3398837"/>
          </a:xfrm>
          <a:prstGeom prst="line">
            <a:avLst/>
          </a:prstGeom>
          <a:noFill/>
          <a:ln w="30163" cap="rnd">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5351" name="Rectangle 7"/>
          <p:cNvSpPr>
            <a:spLocks noChangeArrowheads="1"/>
          </p:cNvSpPr>
          <p:nvPr/>
        </p:nvSpPr>
        <p:spPr bwMode="auto">
          <a:xfrm>
            <a:off x="228600" y="914400"/>
            <a:ext cx="1790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social cost, marginal social benefit</a:t>
            </a:r>
            <a:endParaRPr lang="en-US" altLang="zh-CN" sz="1400">
              <a:latin typeface="Tahoma" panose="020B0604030504040204" pitchFamily="34" charset="0"/>
              <a:ea typeface="宋体" panose="02010600030101010101" pitchFamily="2" charset="-122"/>
            </a:endParaRPr>
          </a:p>
        </p:txBody>
      </p:sp>
      <p:sp>
        <p:nvSpPr>
          <p:cNvPr id="825352" name="Rectangle 8"/>
          <p:cNvSpPr>
            <a:spLocks noChangeArrowheads="1"/>
          </p:cNvSpPr>
          <p:nvPr/>
        </p:nvSpPr>
        <p:spPr bwMode="auto">
          <a:xfrm>
            <a:off x="7008813" y="5429250"/>
            <a:ext cx="1296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pollution</a:t>
            </a:r>
            <a:endParaRPr lang="en-US" altLang="zh-CN" sz="1400">
              <a:latin typeface="Tahoma" panose="020B0604030504040204" pitchFamily="34" charset="0"/>
              <a:ea typeface="宋体" panose="02010600030101010101" pitchFamily="2" charset="-122"/>
            </a:endParaRPr>
          </a:p>
        </p:txBody>
      </p:sp>
      <p:sp>
        <p:nvSpPr>
          <p:cNvPr id="825353" name="Rectangle 9"/>
          <p:cNvSpPr>
            <a:spLocks noChangeArrowheads="1"/>
          </p:cNvSpPr>
          <p:nvPr/>
        </p:nvSpPr>
        <p:spPr bwMode="auto">
          <a:xfrm>
            <a:off x="6858000" y="5800725"/>
            <a:ext cx="12938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emissions (tons)</a:t>
            </a:r>
            <a:endParaRPr lang="en-US" altLang="zh-CN" sz="1400">
              <a:latin typeface="Tahoma" panose="020B0604030504040204" pitchFamily="34" charset="0"/>
              <a:ea typeface="宋体" panose="02010600030101010101" pitchFamily="2" charset="-122"/>
            </a:endParaRPr>
          </a:p>
        </p:txBody>
      </p:sp>
      <p:sp>
        <p:nvSpPr>
          <p:cNvPr id="825354" name="Rectangle 10"/>
          <p:cNvSpPr>
            <a:spLocks noChangeArrowheads="1"/>
          </p:cNvSpPr>
          <p:nvPr/>
        </p:nvSpPr>
        <p:spPr bwMode="auto">
          <a:xfrm>
            <a:off x="4125913" y="5400675"/>
            <a:ext cx="1222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25355" name="Rectangle 11"/>
          <p:cNvSpPr>
            <a:spLocks noChangeArrowheads="1"/>
          </p:cNvSpPr>
          <p:nvPr/>
        </p:nvSpPr>
        <p:spPr bwMode="auto">
          <a:xfrm>
            <a:off x="4268788" y="5511800"/>
            <a:ext cx="3048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25356" name="Rectangle 12"/>
          <p:cNvSpPr>
            <a:spLocks noChangeArrowheads="1"/>
          </p:cNvSpPr>
          <p:nvPr/>
        </p:nvSpPr>
        <p:spPr bwMode="auto">
          <a:xfrm>
            <a:off x="1855788" y="5400675"/>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0</a:t>
            </a:r>
            <a:endParaRPr lang="en-US" altLang="zh-CN" sz="1400">
              <a:latin typeface="Tahoma" panose="020B0604030504040204" pitchFamily="34" charset="0"/>
              <a:ea typeface="宋体" panose="02010600030101010101" pitchFamily="2" charset="-122"/>
            </a:endParaRPr>
          </a:p>
        </p:txBody>
      </p:sp>
      <p:sp>
        <p:nvSpPr>
          <p:cNvPr id="825357" name="Rectangle 13"/>
          <p:cNvSpPr>
            <a:spLocks noChangeArrowheads="1"/>
          </p:cNvSpPr>
          <p:nvPr/>
        </p:nvSpPr>
        <p:spPr bwMode="auto">
          <a:xfrm>
            <a:off x="1457325" y="3535363"/>
            <a:ext cx="3619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$200</a:t>
            </a:r>
            <a:endParaRPr lang="en-US" altLang="zh-CN" sz="1400">
              <a:latin typeface="Tahoma" panose="020B0604030504040204" pitchFamily="34" charset="0"/>
              <a:ea typeface="宋体" panose="02010600030101010101" pitchFamily="2" charset="-122"/>
            </a:endParaRPr>
          </a:p>
        </p:txBody>
      </p:sp>
      <p:sp>
        <p:nvSpPr>
          <p:cNvPr id="825358" name="Freeform 14"/>
          <p:cNvSpPr>
            <a:spLocks/>
          </p:cNvSpPr>
          <p:nvPr/>
        </p:nvSpPr>
        <p:spPr bwMode="auto">
          <a:xfrm>
            <a:off x="2109788" y="957263"/>
            <a:ext cx="6188075" cy="4408487"/>
          </a:xfrm>
          <a:custGeom>
            <a:avLst/>
            <a:gdLst>
              <a:gd name="T0" fmla="*/ 1984 w 1984"/>
              <a:gd name="T1" fmla="*/ 1796 h 1796"/>
              <a:gd name="T2" fmla="*/ 0 w 1984"/>
              <a:gd name="T3" fmla="*/ 1796 h 1796"/>
              <a:gd name="T4" fmla="*/ 0 w 1984"/>
              <a:gd name="T5" fmla="*/ 0 h 1796"/>
            </a:gdLst>
            <a:ahLst/>
            <a:cxnLst>
              <a:cxn ang="0">
                <a:pos x="T0" y="T1"/>
              </a:cxn>
              <a:cxn ang="0">
                <a:pos x="T2" y="T3"/>
              </a:cxn>
              <a:cxn ang="0">
                <a:pos x="T4" y="T5"/>
              </a:cxn>
            </a:cxnLst>
            <a:rect l="0" t="0" r="r" b="b"/>
            <a:pathLst>
              <a:path w="1984" h="1796">
                <a:moveTo>
                  <a:pt x="1984" y="1796"/>
                </a:moveTo>
                <a:lnTo>
                  <a:pt x="0" y="1796"/>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5359" name="Oval 15"/>
          <p:cNvSpPr>
            <a:spLocks noChangeArrowheads="1"/>
          </p:cNvSpPr>
          <p:nvPr/>
        </p:nvSpPr>
        <p:spPr bwMode="auto">
          <a:xfrm>
            <a:off x="4206875" y="3608388"/>
            <a:ext cx="146050" cy="1143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5360" name="Rectangle 16"/>
          <p:cNvSpPr>
            <a:spLocks noChangeArrowheads="1"/>
          </p:cNvSpPr>
          <p:nvPr/>
        </p:nvSpPr>
        <p:spPr bwMode="auto">
          <a:xfrm>
            <a:off x="6248400" y="1524000"/>
            <a:ext cx="187166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pPr>
            <a:r>
              <a:rPr lang="en-US" altLang="zh-CN" sz="1400">
                <a:solidFill>
                  <a:srgbClr val="000000"/>
                </a:solidFill>
                <a:latin typeface="Myriad Pro" pitchFamily="34" charset="0"/>
                <a:ea typeface="宋体" panose="02010600030101010101" pitchFamily="2" charset="-122"/>
              </a:rPr>
              <a:t>Marginal social cost, MSC, of pollution</a:t>
            </a:r>
            <a:endParaRPr lang="en-US" altLang="zh-CN" sz="1400">
              <a:latin typeface="Myriad Pro" pitchFamily="34" charset="0"/>
              <a:ea typeface="宋体" panose="02010600030101010101" pitchFamily="2" charset="-122"/>
            </a:endParaRPr>
          </a:p>
        </p:txBody>
      </p:sp>
      <p:sp>
        <p:nvSpPr>
          <p:cNvPr id="825361" name="Rectangle 17"/>
          <p:cNvSpPr>
            <a:spLocks noChangeArrowheads="1"/>
          </p:cNvSpPr>
          <p:nvPr/>
        </p:nvSpPr>
        <p:spPr bwMode="auto">
          <a:xfrm>
            <a:off x="4191000" y="3352800"/>
            <a:ext cx="228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zh-CN" altLang="en-US" sz="1400">
                <a:solidFill>
                  <a:srgbClr val="000000"/>
                </a:solidFill>
                <a:latin typeface="Myriad Pro" pitchFamily="34" charset="0"/>
                <a:ea typeface="宋体" panose="02010600030101010101" pitchFamily="2" charset="-122"/>
              </a:rPr>
              <a:t> </a:t>
            </a:r>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25362" name="Freeform 18"/>
          <p:cNvSpPr>
            <a:spLocks/>
          </p:cNvSpPr>
          <p:nvPr/>
        </p:nvSpPr>
        <p:spPr bwMode="auto">
          <a:xfrm>
            <a:off x="3462338" y="5878513"/>
            <a:ext cx="1790700" cy="446087"/>
          </a:xfrm>
          <a:custGeom>
            <a:avLst/>
            <a:gdLst>
              <a:gd name="T0" fmla="*/ 243 w 243"/>
              <a:gd name="T1" fmla="*/ 119 h 135"/>
              <a:gd name="T2" fmla="*/ 226 w 243"/>
              <a:gd name="T3" fmla="*/ 135 h 135"/>
              <a:gd name="T4" fmla="*/ 17 w 243"/>
              <a:gd name="T5" fmla="*/ 135 h 135"/>
              <a:gd name="T6" fmla="*/ 0 w 243"/>
              <a:gd name="T7" fmla="*/ 119 h 135"/>
              <a:gd name="T8" fmla="*/ 0 w 243"/>
              <a:gd name="T9" fmla="*/ 16 h 135"/>
              <a:gd name="T10" fmla="*/ 17 w 243"/>
              <a:gd name="T11" fmla="*/ 0 h 135"/>
              <a:gd name="T12" fmla="*/ 226 w 243"/>
              <a:gd name="T13" fmla="*/ 0 h 135"/>
              <a:gd name="T14" fmla="*/ 243 w 243"/>
              <a:gd name="T15" fmla="*/ 16 h 135"/>
              <a:gd name="T16" fmla="*/ 243 w 243"/>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3" h="135">
                <a:moveTo>
                  <a:pt x="243" y="119"/>
                </a:moveTo>
                <a:cubicBezTo>
                  <a:pt x="243" y="128"/>
                  <a:pt x="235" y="135"/>
                  <a:pt x="226" y="135"/>
                </a:cubicBezTo>
                <a:cubicBezTo>
                  <a:pt x="17" y="135"/>
                  <a:pt x="17" y="135"/>
                  <a:pt x="17" y="135"/>
                </a:cubicBezTo>
                <a:cubicBezTo>
                  <a:pt x="8" y="135"/>
                  <a:pt x="0" y="128"/>
                  <a:pt x="0" y="119"/>
                </a:cubicBezTo>
                <a:cubicBezTo>
                  <a:pt x="0" y="16"/>
                  <a:pt x="0" y="16"/>
                  <a:pt x="0" y="16"/>
                </a:cubicBezTo>
                <a:cubicBezTo>
                  <a:pt x="0" y="7"/>
                  <a:pt x="8" y="0"/>
                  <a:pt x="17" y="0"/>
                </a:cubicBezTo>
                <a:cubicBezTo>
                  <a:pt x="226" y="0"/>
                  <a:pt x="226" y="0"/>
                  <a:pt x="226" y="0"/>
                </a:cubicBezTo>
                <a:cubicBezTo>
                  <a:pt x="235" y="0"/>
                  <a:pt x="243" y="7"/>
                  <a:pt x="243" y="16"/>
                </a:cubicBezTo>
                <a:lnTo>
                  <a:pt x="243"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5363" name="Freeform 19"/>
          <p:cNvSpPr>
            <a:spLocks/>
          </p:cNvSpPr>
          <p:nvPr/>
        </p:nvSpPr>
        <p:spPr bwMode="auto">
          <a:xfrm>
            <a:off x="3711575" y="2209800"/>
            <a:ext cx="1241425" cy="544513"/>
          </a:xfrm>
          <a:custGeom>
            <a:avLst/>
            <a:gdLst>
              <a:gd name="T0" fmla="*/ 133 w 133"/>
              <a:gd name="T1" fmla="*/ 119 h 135"/>
              <a:gd name="T2" fmla="*/ 116 w 133"/>
              <a:gd name="T3" fmla="*/ 135 h 135"/>
              <a:gd name="T4" fmla="*/ 17 w 133"/>
              <a:gd name="T5" fmla="*/ 135 h 135"/>
              <a:gd name="T6" fmla="*/ 0 w 133"/>
              <a:gd name="T7" fmla="*/ 119 h 135"/>
              <a:gd name="T8" fmla="*/ 0 w 133"/>
              <a:gd name="T9" fmla="*/ 16 h 135"/>
              <a:gd name="T10" fmla="*/ 17 w 133"/>
              <a:gd name="T11" fmla="*/ 0 h 135"/>
              <a:gd name="T12" fmla="*/ 116 w 133"/>
              <a:gd name="T13" fmla="*/ 0 h 135"/>
              <a:gd name="T14" fmla="*/ 133 w 133"/>
              <a:gd name="T15" fmla="*/ 16 h 135"/>
              <a:gd name="T16" fmla="*/ 133 w 133"/>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135">
                <a:moveTo>
                  <a:pt x="133" y="119"/>
                </a:moveTo>
                <a:cubicBezTo>
                  <a:pt x="133" y="128"/>
                  <a:pt x="125" y="135"/>
                  <a:pt x="116" y="135"/>
                </a:cubicBezTo>
                <a:cubicBezTo>
                  <a:pt x="17" y="135"/>
                  <a:pt x="17" y="135"/>
                  <a:pt x="17" y="135"/>
                </a:cubicBezTo>
                <a:cubicBezTo>
                  <a:pt x="8" y="135"/>
                  <a:pt x="0" y="128"/>
                  <a:pt x="0" y="119"/>
                </a:cubicBezTo>
                <a:cubicBezTo>
                  <a:pt x="0" y="16"/>
                  <a:pt x="0" y="16"/>
                  <a:pt x="0" y="16"/>
                </a:cubicBezTo>
                <a:cubicBezTo>
                  <a:pt x="0" y="7"/>
                  <a:pt x="8" y="0"/>
                  <a:pt x="17" y="0"/>
                </a:cubicBezTo>
                <a:cubicBezTo>
                  <a:pt x="116" y="0"/>
                  <a:pt x="116" y="0"/>
                  <a:pt x="116" y="0"/>
                </a:cubicBezTo>
                <a:cubicBezTo>
                  <a:pt x="125" y="0"/>
                  <a:pt x="133" y="7"/>
                  <a:pt x="133" y="16"/>
                </a:cubicBezTo>
                <a:lnTo>
                  <a:pt x="133"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5364" name="Rectangle 20"/>
          <p:cNvSpPr>
            <a:spLocks noChangeArrowheads="1"/>
          </p:cNvSpPr>
          <p:nvPr/>
        </p:nvSpPr>
        <p:spPr bwMode="auto">
          <a:xfrm>
            <a:off x="3581400" y="5943600"/>
            <a:ext cx="17319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Socially optimal quantity of pollution</a:t>
            </a:r>
            <a:endParaRPr lang="en-US" altLang="zh-CN" sz="1400">
              <a:latin typeface="Tahoma" panose="020B0604030504040204" pitchFamily="34" charset="0"/>
              <a:ea typeface="宋体" panose="02010600030101010101" pitchFamily="2" charset="-122"/>
            </a:endParaRPr>
          </a:p>
        </p:txBody>
      </p:sp>
      <p:sp>
        <p:nvSpPr>
          <p:cNvPr id="825365" name="Line 21"/>
          <p:cNvSpPr>
            <a:spLocks noChangeShapeType="1"/>
          </p:cNvSpPr>
          <p:nvPr/>
        </p:nvSpPr>
        <p:spPr bwMode="auto">
          <a:xfrm>
            <a:off x="2109788" y="3665538"/>
            <a:ext cx="17303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5366" name="Line 22"/>
          <p:cNvSpPr>
            <a:spLocks noChangeShapeType="1"/>
          </p:cNvSpPr>
          <p:nvPr/>
        </p:nvSpPr>
        <p:spPr bwMode="auto">
          <a:xfrm>
            <a:off x="4279900" y="5691188"/>
            <a:ext cx="0" cy="1873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5367" name="Line 23"/>
          <p:cNvSpPr>
            <a:spLocks noChangeShapeType="1"/>
          </p:cNvSpPr>
          <p:nvPr/>
        </p:nvSpPr>
        <p:spPr bwMode="auto">
          <a:xfrm>
            <a:off x="4267200" y="2743200"/>
            <a:ext cx="0" cy="5667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5368" name="Rectangle 24"/>
          <p:cNvSpPr>
            <a:spLocks noChangeArrowheads="1"/>
          </p:cNvSpPr>
          <p:nvPr/>
        </p:nvSpPr>
        <p:spPr bwMode="auto">
          <a:xfrm>
            <a:off x="3810000" y="2286000"/>
            <a:ext cx="11096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Socially optimal point</a:t>
            </a:r>
            <a:endParaRPr lang="en-US" altLang="zh-CN" sz="1400">
              <a:latin typeface="Myriad Pro" pitchFamily="34" charset="0"/>
              <a:ea typeface="宋体" panose="02010600030101010101" pitchFamily="2" charset="-122"/>
            </a:endParaRPr>
          </a:p>
        </p:txBody>
      </p:sp>
      <p:sp>
        <p:nvSpPr>
          <p:cNvPr id="825369" name="Rectangle 25"/>
          <p:cNvSpPr>
            <a:spLocks noChangeArrowheads="1"/>
          </p:cNvSpPr>
          <p:nvPr/>
        </p:nvSpPr>
        <p:spPr bwMode="auto">
          <a:xfrm>
            <a:off x="6096000" y="4724400"/>
            <a:ext cx="18700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social benefit, MSB, of pollution</a:t>
            </a:r>
            <a:endParaRPr lang="en-US" altLang="zh-CN" sz="1400">
              <a:latin typeface="Tahoma" panose="020B0604030504040204" pitchFamily="34" charset="0"/>
              <a:ea typeface="宋体" panose="02010600030101010101" pitchFamily="2" charset="-122"/>
            </a:endParaRPr>
          </a:p>
        </p:txBody>
      </p:sp>
      <p:cxnSp>
        <p:nvCxnSpPr>
          <p:cNvPr id="548914" name="Straight Connector 86"/>
          <p:cNvCxnSpPr>
            <a:cxnSpLocks noChangeShapeType="1"/>
          </p:cNvCxnSpPr>
          <p:nvPr/>
        </p:nvCxnSpPr>
        <p:spPr bwMode="auto">
          <a:xfrm>
            <a:off x="4262438" y="3711575"/>
            <a:ext cx="0" cy="16208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317750" y="3667125"/>
            <a:ext cx="19081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25349"/>
                                        </p:tgtEl>
                                        <p:attrNameLst>
                                          <p:attrName>style.visibility</p:attrName>
                                        </p:attrNameLst>
                                      </p:cBhvr>
                                      <p:to>
                                        <p:strVal val="visible"/>
                                      </p:to>
                                    </p:set>
                                    <p:animEffect transition="in" filter="wipe(left)">
                                      <p:cBhvr>
                                        <p:cTn id="7" dur="500"/>
                                        <p:tgtEl>
                                          <p:spTgt spid="82534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253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25350"/>
                                        </p:tgtEl>
                                        <p:attrNameLst>
                                          <p:attrName>style.visibility</p:attrName>
                                        </p:attrNameLst>
                                      </p:cBhvr>
                                      <p:to>
                                        <p:strVal val="visible"/>
                                      </p:to>
                                    </p:set>
                                    <p:animEffect transition="in" filter="wipe(left)">
                                      <p:cBhvr>
                                        <p:cTn id="15" dur="500"/>
                                        <p:tgtEl>
                                          <p:spTgt spid="825350"/>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825369"/>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82535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25361"/>
                                        </p:tgtEl>
                                        <p:attrNameLst>
                                          <p:attrName>style.visibility</p:attrName>
                                        </p:attrNameLst>
                                      </p:cBhvr>
                                      <p:to>
                                        <p:strVal val="visible"/>
                                      </p:to>
                                    </p:set>
                                  </p:childTnLst>
                                </p:cTn>
                              </p:par>
                              <p:par>
                                <p:cTn id="24" presetID="22" presetClass="entr" presetSubtype="8"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par>
                                <p:cTn id="27" presetID="22" presetClass="entr" presetSubtype="1" fill="hold" nodeType="withEffect">
                                  <p:stCondLst>
                                    <p:cond delay="0"/>
                                  </p:stCondLst>
                                  <p:childTnLst>
                                    <p:set>
                                      <p:cBhvr>
                                        <p:cTn id="28" dur="1" fill="hold">
                                          <p:stCondLst>
                                            <p:cond delay="0"/>
                                          </p:stCondLst>
                                        </p:cTn>
                                        <p:tgtEl>
                                          <p:spTgt spid="548914"/>
                                        </p:tgtEl>
                                        <p:attrNameLst>
                                          <p:attrName>style.visibility</p:attrName>
                                        </p:attrNameLst>
                                      </p:cBhvr>
                                      <p:to>
                                        <p:strVal val="visible"/>
                                      </p:to>
                                    </p:set>
                                    <p:animEffect transition="in" filter="wipe(up)">
                                      <p:cBhvr>
                                        <p:cTn id="29" dur="500"/>
                                        <p:tgtEl>
                                          <p:spTgt spid="548914"/>
                                        </p:tgtEl>
                                      </p:cBhvr>
                                    </p:animEffect>
                                  </p:childTnLst>
                                </p:cTn>
                              </p:par>
                            </p:childTnLst>
                          </p:cTn>
                        </p:par>
                        <p:par>
                          <p:cTn id="30" fill="hold" nodeType="afterGroup">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825367"/>
                                        </p:tgtEl>
                                        <p:attrNameLst>
                                          <p:attrName>style.visibility</p:attrName>
                                        </p:attrNameLst>
                                      </p:cBhvr>
                                      <p:to>
                                        <p:strVal val="visible"/>
                                      </p:to>
                                    </p:set>
                                    <p:animEffect transition="in" filter="wipe(down)">
                                      <p:cBhvr>
                                        <p:cTn id="33" dur="500"/>
                                        <p:tgtEl>
                                          <p:spTgt spid="82536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825363"/>
                                        </p:tgtEl>
                                        <p:attrNameLst>
                                          <p:attrName>style.visibility</p:attrName>
                                        </p:attrNameLst>
                                      </p:cBhvr>
                                      <p:to>
                                        <p:strVal val="visible"/>
                                      </p:to>
                                    </p:set>
                                    <p:animEffect transition="in" filter="wipe(down)">
                                      <p:cBhvr>
                                        <p:cTn id="36" dur="500"/>
                                        <p:tgtEl>
                                          <p:spTgt spid="82536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825368"/>
                                        </p:tgtEl>
                                        <p:attrNameLst>
                                          <p:attrName>style.visibility</p:attrName>
                                        </p:attrNameLst>
                                      </p:cBhvr>
                                      <p:to>
                                        <p:strVal val="visible"/>
                                      </p:to>
                                    </p:set>
                                    <p:animEffect transition="in" filter="wipe(down)">
                                      <p:cBhvr>
                                        <p:cTn id="39" dur="500"/>
                                        <p:tgtEl>
                                          <p:spTgt spid="825368"/>
                                        </p:tgtEl>
                                      </p:cBhvr>
                                    </p:animEffect>
                                  </p:childTnLst>
                                </p:cTn>
                              </p:par>
                            </p:childTnLst>
                          </p:cTn>
                        </p:par>
                        <p:par>
                          <p:cTn id="40" fill="hold" nodeType="afterGroup">
                            <p:stCondLst>
                              <p:cond delay="1500"/>
                            </p:stCondLst>
                            <p:childTnLst>
                              <p:par>
                                <p:cTn id="41" presetID="22" presetClass="entr" presetSubtype="1" fill="hold" grpId="0" nodeType="afterEffect">
                                  <p:stCondLst>
                                    <p:cond delay="0"/>
                                  </p:stCondLst>
                                  <p:childTnLst>
                                    <p:set>
                                      <p:cBhvr>
                                        <p:cTn id="42" dur="1" fill="hold">
                                          <p:stCondLst>
                                            <p:cond delay="0"/>
                                          </p:stCondLst>
                                        </p:cTn>
                                        <p:tgtEl>
                                          <p:spTgt spid="825366"/>
                                        </p:tgtEl>
                                        <p:attrNameLst>
                                          <p:attrName>style.visibility</p:attrName>
                                        </p:attrNameLst>
                                      </p:cBhvr>
                                      <p:to>
                                        <p:strVal val="visible"/>
                                      </p:to>
                                    </p:set>
                                    <p:animEffect transition="in" filter="wipe(up)">
                                      <p:cBhvr>
                                        <p:cTn id="43" dur="500"/>
                                        <p:tgtEl>
                                          <p:spTgt spid="825366"/>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825364"/>
                                        </p:tgtEl>
                                        <p:attrNameLst>
                                          <p:attrName>style.visibility</p:attrName>
                                        </p:attrNameLst>
                                      </p:cBhvr>
                                      <p:to>
                                        <p:strVal val="visible"/>
                                      </p:to>
                                    </p:set>
                                    <p:animEffect transition="in" filter="wipe(up)">
                                      <p:cBhvr>
                                        <p:cTn id="46" dur="500"/>
                                        <p:tgtEl>
                                          <p:spTgt spid="825364"/>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82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49" grpId="0" animBg="1"/>
      <p:bldP spid="825350" grpId="0" animBg="1"/>
      <p:bldP spid="825359" grpId="0" animBg="1"/>
      <p:bldP spid="825360" grpId="0"/>
      <p:bldP spid="825361" grpId="0"/>
      <p:bldP spid="825362" grpId="0" animBg="1"/>
      <p:bldP spid="825363" grpId="0" animBg="1"/>
      <p:bldP spid="825364" grpId="0"/>
      <p:bldP spid="825366" grpId="0" animBg="1"/>
      <p:bldP spid="825367" grpId="0" animBg="1"/>
      <p:bldP spid="825368" grpId="0"/>
      <p:bldP spid="8253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381000" y="76200"/>
            <a:ext cx="7696200" cy="609600"/>
          </a:xfrm>
        </p:spPr>
        <p:txBody>
          <a:bodyPr/>
          <a:lstStyle/>
          <a:p>
            <a:pPr algn="l"/>
            <a:r>
              <a:rPr lang="en-US" altLang="zh-CN" smtClean="0">
                <a:ea typeface="宋体" panose="02010600030101010101" pitchFamily="2" charset="-122"/>
              </a:rPr>
              <a:t>Pollution: An External Cost</a:t>
            </a:r>
            <a:endParaRPr lang="en-US" altLang="zh-CN" b="0" smtClean="0">
              <a:ea typeface="宋体" panose="02010600030101010101" pitchFamily="2" charset="-122"/>
            </a:endParaRPr>
          </a:p>
        </p:txBody>
      </p:sp>
      <p:sp>
        <p:nvSpPr>
          <p:cNvPr id="80901" name="Text Box 5"/>
          <p:cNvSpPr txBox="1">
            <a:spLocks noChangeArrowheads="1"/>
          </p:cNvSpPr>
          <p:nvPr/>
        </p:nvSpPr>
        <p:spPr bwMode="auto">
          <a:xfrm>
            <a:off x="152400" y="990600"/>
            <a:ext cx="8839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a:latin typeface="Arial" panose="020B0604020202020204" pitchFamily="34" charset="0"/>
                <a:ea typeface="宋体" panose="02010600030101010101" pitchFamily="2" charset="-122"/>
              </a:rPr>
              <a:t>external cost </a:t>
            </a:r>
            <a:r>
              <a:rPr lang="en-US" altLang="zh-CN" sz="2800">
                <a:latin typeface="Arial" panose="020B0604020202020204" pitchFamily="34" charset="0"/>
                <a:ea typeface="宋体" panose="02010600030101010101" pitchFamily="2" charset="-122"/>
              </a:rPr>
              <a:t>is an uncompensated cost that an individual or firm imposes on others.</a:t>
            </a:r>
          </a:p>
          <a:p>
            <a:pPr eaLnBrk="1" hangingPunct="1">
              <a:lnSpc>
                <a:spcPct val="100000"/>
              </a:lnSpc>
              <a:spcBef>
                <a:spcPct val="0"/>
              </a:spcBef>
              <a:buClr>
                <a:schemeClr val="tx1"/>
              </a:buClr>
              <a:buFont typeface="Wingdings" panose="05000000000000000000" pitchFamily="2" charset="2"/>
              <a:buChar char="§"/>
            </a:pP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a:latin typeface="Arial" panose="020B0604020202020204" pitchFamily="34" charset="0"/>
                <a:ea typeface="宋体" panose="02010600030101010101" pitchFamily="2" charset="-122"/>
              </a:rPr>
              <a:t>external benefit </a:t>
            </a:r>
            <a:r>
              <a:rPr lang="en-US" altLang="zh-CN" sz="2800">
                <a:latin typeface="Arial" panose="020B0604020202020204" pitchFamily="34" charset="0"/>
                <a:ea typeface="宋体" panose="02010600030101010101" pitchFamily="2" charset="-122"/>
              </a:rPr>
              <a:t>is a benefit that an individual or firm confers on others without receiving compensation.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0901">
                                            <p:txEl>
                                              <p:pRg st="0" end="0"/>
                                            </p:txEl>
                                          </p:spTgt>
                                        </p:tgtEl>
                                        <p:attrNameLst>
                                          <p:attrName>style.visibility</p:attrName>
                                        </p:attrNameLst>
                                      </p:cBhvr>
                                      <p:to>
                                        <p:strVal val="visible"/>
                                      </p:to>
                                    </p:set>
                                    <p:animEffect transition="in" filter="wipe(left)">
                                      <p:cBhvr>
                                        <p:cTn id="7" dur="500"/>
                                        <p:tgtEl>
                                          <p:spTgt spid="809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0901">
                                            <p:txEl>
                                              <p:pRg st="2" end="2"/>
                                            </p:txEl>
                                          </p:spTgt>
                                        </p:tgtEl>
                                        <p:attrNameLst>
                                          <p:attrName>style.visibility</p:attrName>
                                        </p:attrNameLst>
                                      </p:cBhvr>
                                      <p:to>
                                        <p:strVal val="visible"/>
                                      </p:to>
                                    </p:set>
                                    <p:animEffect transition="in" filter="wipe(left)">
                                      <p:cBhvr>
                                        <p:cTn id="12" dur="500"/>
                                        <p:tgtEl>
                                          <p:spTgt spid="809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381000" y="76200"/>
            <a:ext cx="7696200" cy="609600"/>
          </a:xfrm>
        </p:spPr>
        <p:txBody>
          <a:bodyPr/>
          <a:lstStyle/>
          <a:p>
            <a:pPr algn="l"/>
            <a:r>
              <a:rPr lang="en-US" altLang="zh-CN" smtClean="0">
                <a:ea typeface="宋体" panose="02010600030101010101" pitchFamily="2" charset="-122"/>
              </a:rPr>
              <a:t>Pollution: An External Cost</a:t>
            </a:r>
            <a:endParaRPr lang="en-US" altLang="zh-CN" b="0" smtClean="0">
              <a:ea typeface="宋体" panose="02010600030101010101" pitchFamily="2" charset="-122"/>
            </a:endParaRPr>
          </a:p>
        </p:txBody>
      </p:sp>
      <p:sp>
        <p:nvSpPr>
          <p:cNvPr id="80901" name="Text Box 5"/>
          <p:cNvSpPr txBox="1">
            <a:spLocks noChangeArrowheads="1"/>
          </p:cNvSpPr>
          <p:nvPr/>
        </p:nvSpPr>
        <p:spPr bwMode="auto">
          <a:xfrm>
            <a:off x="152400" y="990600"/>
            <a:ext cx="88392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0"/>
              </a:spcBef>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Pollution is an example of an </a:t>
            </a:r>
            <a:r>
              <a:rPr lang="en-US" altLang="zh-CN" sz="2800" i="1" dirty="0">
                <a:latin typeface="Arial" panose="020B0604020202020204" pitchFamily="34" charset="0"/>
                <a:ea typeface="宋体" panose="02010600030101010101" pitchFamily="2" charset="-122"/>
              </a:rPr>
              <a:t>external cost</a:t>
            </a:r>
            <a:r>
              <a:rPr lang="en-US" altLang="zh-CN" sz="2800" dirty="0">
                <a:latin typeface="Arial" panose="020B0604020202020204" pitchFamily="34" charset="0"/>
                <a:ea typeface="宋体" panose="02010600030101010101" pitchFamily="2" charset="-122"/>
              </a:rPr>
              <a:t>, or </a:t>
            </a:r>
            <a:r>
              <a:rPr lang="en-US" altLang="zh-CN" sz="2800" i="1" dirty="0">
                <a:latin typeface="Arial" panose="020B0604020202020204" pitchFamily="34" charset="0"/>
                <a:ea typeface="宋体" panose="02010600030101010101" pitchFamily="2" charset="-122"/>
              </a:rPr>
              <a:t>negative externality; </a:t>
            </a:r>
            <a:r>
              <a:rPr lang="en-US" altLang="zh-CN" sz="2800" dirty="0">
                <a:latin typeface="Arial" panose="020B0604020202020204" pitchFamily="34" charset="0"/>
                <a:ea typeface="宋体" panose="02010600030101010101" pitchFamily="2" charset="-122"/>
              </a:rPr>
              <a:t>in contrast, some activities can give rise to </a:t>
            </a:r>
            <a:r>
              <a:rPr lang="en-US" altLang="zh-CN" sz="2800" i="1" dirty="0">
                <a:latin typeface="Arial" panose="020B0604020202020204" pitchFamily="34" charset="0"/>
                <a:ea typeface="宋体" panose="02010600030101010101" pitchFamily="2" charset="-122"/>
              </a:rPr>
              <a:t>external benefits, </a:t>
            </a:r>
            <a:r>
              <a:rPr lang="en-US" altLang="zh-CN" sz="2800" dirty="0">
                <a:latin typeface="Arial" panose="020B0604020202020204" pitchFamily="34" charset="0"/>
                <a:ea typeface="宋体" panose="02010600030101010101" pitchFamily="2" charset="-122"/>
              </a:rPr>
              <a:t>or </a:t>
            </a:r>
            <a:r>
              <a:rPr lang="en-US" altLang="zh-CN" sz="2800" i="1" dirty="0">
                <a:latin typeface="Arial" panose="020B0604020202020204" pitchFamily="34" charset="0"/>
                <a:ea typeface="宋体" panose="02010600030101010101" pitchFamily="2" charset="-122"/>
              </a:rPr>
              <a:t>positive externalities</a:t>
            </a:r>
            <a:r>
              <a:rPr lang="en-US" altLang="zh-CN" sz="2800" dirty="0">
                <a:latin typeface="Arial" panose="020B0604020202020204" pitchFamily="34" charset="0"/>
                <a:ea typeface="宋体" panose="02010600030101010101" pitchFamily="2" charset="-122"/>
              </a:rPr>
              <a:t>. External costs and benefits are known as </a:t>
            </a:r>
            <a:r>
              <a:rPr lang="en-US" altLang="zh-CN" sz="2800" i="1" dirty="0">
                <a:latin typeface="Arial" panose="020B0604020202020204" pitchFamily="34" charset="0"/>
                <a:ea typeface="宋体" panose="02010600030101010101" pitchFamily="2" charset="-122"/>
              </a:rPr>
              <a:t>externalities.</a:t>
            </a:r>
          </a:p>
          <a:p>
            <a:pPr eaLnBrk="1" hangingPunct="1">
              <a:lnSpc>
                <a:spcPct val="100000"/>
              </a:lnSpc>
              <a:spcBef>
                <a:spcPct val="0"/>
              </a:spcBef>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spcBef>
                <a:spcPct val="0"/>
              </a:spcBef>
              <a:buClr>
                <a:schemeClr val="tx1"/>
              </a:buClr>
              <a:buFont typeface="Wingdings" panose="05000000000000000000" pitchFamily="2" charset="2"/>
              <a:buChar char="§"/>
            </a:pPr>
            <a:r>
              <a:rPr lang="en-US" altLang="zh-CN" sz="2800" b="1" dirty="0">
                <a:solidFill>
                  <a:srgbClr val="A50021"/>
                </a:solidFill>
                <a:latin typeface="Arial" panose="020B0604020202020204" pitchFamily="34" charset="0"/>
                <a:ea typeface="宋体" panose="02010600030101010101" pitchFamily="2" charset="-122"/>
              </a:rPr>
              <a:t>Left to itself, a market economy will typically generate too much pollution because polluters have no incentive to take into account the costs they impose on others.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0901">
                                            <p:txEl>
                                              <p:pRg st="0" end="0"/>
                                            </p:txEl>
                                          </p:spTgt>
                                        </p:tgtEl>
                                        <p:attrNameLst>
                                          <p:attrName>style.visibility</p:attrName>
                                        </p:attrNameLst>
                                      </p:cBhvr>
                                      <p:to>
                                        <p:strVal val="visible"/>
                                      </p:to>
                                    </p:set>
                                    <p:animEffect transition="in" filter="wipe(left)">
                                      <p:cBhvr>
                                        <p:cTn id="7" dur="500"/>
                                        <p:tgtEl>
                                          <p:spTgt spid="809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0901">
                                            <p:txEl>
                                              <p:pRg st="2" end="2"/>
                                            </p:txEl>
                                          </p:spTgt>
                                        </p:tgtEl>
                                        <p:attrNameLst>
                                          <p:attrName>style.visibility</p:attrName>
                                        </p:attrNameLst>
                                      </p:cBhvr>
                                      <p:to>
                                        <p:strVal val="visible"/>
                                      </p:to>
                                    </p:set>
                                    <p:animEffect transition="in" filter="wipe(left)">
                                      <p:cBhvr>
                                        <p:cTn id="12" dur="500"/>
                                        <p:tgtEl>
                                          <p:spTgt spid="809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Rot="1" noChangeArrowheads="1"/>
          </p:cNvSpPr>
          <p:nvPr>
            <p:ph type="title"/>
          </p:nvPr>
        </p:nvSpPr>
        <p:spPr/>
        <p:txBody>
          <a:bodyPr/>
          <a:lstStyle/>
          <a:p>
            <a:pPr algn="l"/>
            <a:r>
              <a:rPr lang="en-US" altLang="zh-CN" sz="2800" smtClean="0">
                <a:ea typeface="宋体" panose="02010600030101010101" pitchFamily="2" charset="-122"/>
              </a:rPr>
              <a:t>Why a Market Economy Produces Too Much Pollution</a:t>
            </a:r>
          </a:p>
        </p:txBody>
      </p:sp>
      <p:cxnSp>
        <p:nvCxnSpPr>
          <p:cNvPr id="548914" name="Straight Connector 86"/>
          <p:cNvCxnSpPr>
            <a:cxnSpLocks noChangeShapeType="1"/>
          </p:cNvCxnSpPr>
          <p:nvPr/>
        </p:nvCxnSpPr>
        <p:spPr bwMode="auto">
          <a:xfrm>
            <a:off x="5873750" y="2105025"/>
            <a:ext cx="0" cy="32321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5005388" y="2933700"/>
            <a:ext cx="0" cy="251618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828481" name="Line 65"/>
          <p:cNvSpPr>
            <a:spLocks noChangeShapeType="1"/>
          </p:cNvSpPr>
          <p:nvPr/>
        </p:nvSpPr>
        <p:spPr bwMode="auto">
          <a:xfrm>
            <a:off x="5857875" y="5683250"/>
            <a:ext cx="0" cy="2794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482" name="Freeform 66"/>
          <p:cNvSpPr>
            <a:spLocks/>
          </p:cNvSpPr>
          <p:nvPr/>
        </p:nvSpPr>
        <p:spPr bwMode="auto">
          <a:xfrm>
            <a:off x="2984500" y="5872163"/>
            <a:ext cx="1892300" cy="528637"/>
          </a:xfrm>
          <a:custGeom>
            <a:avLst/>
            <a:gdLst>
              <a:gd name="T0" fmla="*/ 308 w 308"/>
              <a:gd name="T1" fmla="*/ 78 h 94"/>
              <a:gd name="T2" fmla="*/ 292 w 308"/>
              <a:gd name="T3" fmla="*/ 94 h 94"/>
              <a:gd name="T4" fmla="*/ 16 w 308"/>
              <a:gd name="T5" fmla="*/ 94 h 94"/>
              <a:gd name="T6" fmla="*/ 0 w 308"/>
              <a:gd name="T7" fmla="*/ 78 h 94"/>
              <a:gd name="T8" fmla="*/ 0 w 308"/>
              <a:gd name="T9" fmla="*/ 16 h 94"/>
              <a:gd name="T10" fmla="*/ 16 w 308"/>
              <a:gd name="T11" fmla="*/ 0 h 94"/>
              <a:gd name="T12" fmla="*/ 292 w 308"/>
              <a:gd name="T13" fmla="*/ 0 h 94"/>
              <a:gd name="T14" fmla="*/ 308 w 308"/>
              <a:gd name="T15" fmla="*/ 16 h 94"/>
              <a:gd name="T16" fmla="*/ 308 w 308"/>
              <a:gd name="T17" fmla="*/ 7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 h="94">
                <a:moveTo>
                  <a:pt x="308" y="78"/>
                </a:moveTo>
                <a:cubicBezTo>
                  <a:pt x="308" y="87"/>
                  <a:pt x="301" y="94"/>
                  <a:pt x="292" y="94"/>
                </a:cubicBezTo>
                <a:cubicBezTo>
                  <a:pt x="16" y="94"/>
                  <a:pt x="16" y="94"/>
                  <a:pt x="16" y="94"/>
                </a:cubicBezTo>
                <a:cubicBezTo>
                  <a:pt x="7" y="94"/>
                  <a:pt x="0" y="87"/>
                  <a:pt x="0" y="78"/>
                </a:cubicBezTo>
                <a:cubicBezTo>
                  <a:pt x="0" y="16"/>
                  <a:pt x="0" y="16"/>
                  <a:pt x="0" y="16"/>
                </a:cubicBezTo>
                <a:cubicBezTo>
                  <a:pt x="0" y="7"/>
                  <a:pt x="7" y="0"/>
                  <a:pt x="16" y="0"/>
                </a:cubicBezTo>
                <a:cubicBezTo>
                  <a:pt x="292" y="0"/>
                  <a:pt x="292" y="0"/>
                  <a:pt x="292" y="0"/>
                </a:cubicBezTo>
                <a:cubicBezTo>
                  <a:pt x="301" y="0"/>
                  <a:pt x="308" y="7"/>
                  <a:pt x="308" y="16"/>
                </a:cubicBezTo>
                <a:lnTo>
                  <a:pt x="308" y="7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483" name="Freeform 67"/>
          <p:cNvSpPr>
            <a:spLocks/>
          </p:cNvSpPr>
          <p:nvPr/>
        </p:nvSpPr>
        <p:spPr bwMode="auto">
          <a:xfrm>
            <a:off x="4967288" y="5872163"/>
            <a:ext cx="1819275" cy="528637"/>
          </a:xfrm>
          <a:custGeom>
            <a:avLst/>
            <a:gdLst>
              <a:gd name="T0" fmla="*/ 309 w 309"/>
              <a:gd name="T1" fmla="*/ 78 h 94"/>
              <a:gd name="T2" fmla="*/ 293 w 309"/>
              <a:gd name="T3" fmla="*/ 94 h 94"/>
              <a:gd name="T4" fmla="*/ 16 w 309"/>
              <a:gd name="T5" fmla="*/ 94 h 94"/>
              <a:gd name="T6" fmla="*/ 0 w 309"/>
              <a:gd name="T7" fmla="*/ 78 h 94"/>
              <a:gd name="T8" fmla="*/ 0 w 309"/>
              <a:gd name="T9" fmla="*/ 16 h 94"/>
              <a:gd name="T10" fmla="*/ 16 w 309"/>
              <a:gd name="T11" fmla="*/ 0 h 94"/>
              <a:gd name="T12" fmla="*/ 293 w 309"/>
              <a:gd name="T13" fmla="*/ 0 h 94"/>
              <a:gd name="T14" fmla="*/ 309 w 309"/>
              <a:gd name="T15" fmla="*/ 16 h 94"/>
              <a:gd name="T16" fmla="*/ 309 w 309"/>
              <a:gd name="T17" fmla="*/ 7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9" h="94">
                <a:moveTo>
                  <a:pt x="309" y="78"/>
                </a:moveTo>
                <a:cubicBezTo>
                  <a:pt x="309" y="87"/>
                  <a:pt x="301" y="94"/>
                  <a:pt x="293" y="94"/>
                </a:cubicBezTo>
                <a:cubicBezTo>
                  <a:pt x="16" y="94"/>
                  <a:pt x="16" y="94"/>
                  <a:pt x="16" y="94"/>
                </a:cubicBezTo>
                <a:cubicBezTo>
                  <a:pt x="7" y="94"/>
                  <a:pt x="0" y="87"/>
                  <a:pt x="0" y="78"/>
                </a:cubicBezTo>
                <a:cubicBezTo>
                  <a:pt x="0" y="16"/>
                  <a:pt x="0" y="16"/>
                  <a:pt x="0" y="16"/>
                </a:cubicBezTo>
                <a:cubicBezTo>
                  <a:pt x="0" y="7"/>
                  <a:pt x="7" y="0"/>
                  <a:pt x="16" y="0"/>
                </a:cubicBezTo>
                <a:cubicBezTo>
                  <a:pt x="293" y="0"/>
                  <a:pt x="293" y="0"/>
                  <a:pt x="293" y="0"/>
                </a:cubicBezTo>
                <a:cubicBezTo>
                  <a:pt x="301" y="0"/>
                  <a:pt x="309" y="7"/>
                  <a:pt x="309" y="16"/>
                </a:cubicBezTo>
                <a:lnTo>
                  <a:pt x="309" y="7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484" name="Line 68"/>
          <p:cNvSpPr>
            <a:spLocks noChangeShapeType="1"/>
          </p:cNvSpPr>
          <p:nvPr/>
        </p:nvSpPr>
        <p:spPr bwMode="auto">
          <a:xfrm flipV="1">
            <a:off x="2398713" y="2079625"/>
            <a:ext cx="3481387" cy="3297238"/>
          </a:xfrm>
          <a:prstGeom prst="line">
            <a:avLst/>
          </a:prstGeom>
          <a:noFill/>
          <a:ln w="30163" cap="rnd">
            <a:solidFill>
              <a:srgbClr val="F58233"/>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485" name="Line 69"/>
          <p:cNvSpPr>
            <a:spLocks noChangeShapeType="1"/>
          </p:cNvSpPr>
          <p:nvPr/>
        </p:nvSpPr>
        <p:spPr bwMode="auto">
          <a:xfrm flipH="1" flipV="1">
            <a:off x="2398713" y="2079625"/>
            <a:ext cx="3481387" cy="3297238"/>
          </a:xfrm>
          <a:prstGeom prst="line">
            <a:avLst/>
          </a:prstGeom>
          <a:noFill/>
          <a:ln w="30163" cap="rnd">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486" name="Rectangle 70"/>
          <p:cNvSpPr>
            <a:spLocks noChangeArrowheads="1"/>
          </p:cNvSpPr>
          <p:nvPr/>
        </p:nvSpPr>
        <p:spPr bwMode="auto">
          <a:xfrm>
            <a:off x="5749925" y="5411788"/>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28487" name="Rectangle 71"/>
          <p:cNvSpPr>
            <a:spLocks noChangeArrowheads="1"/>
          </p:cNvSpPr>
          <p:nvPr/>
        </p:nvSpPr>
        <p:spPr bwMode="auto">
          <a:xfrm>
            <a:off x="5862638" y="5519738"/>
            <a:ext cx="1428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28488" name="Rectangle 72"/>
          <p:cNvSpPr>
            <a:spLocks noChangeArrowheads="1"/>
          </p:cNvSpPr>
          <p:nvPr/>
        </p:nvSpPr>
        <p:spPr bwMode="auto">
          <a:xfrm>
            <a:off x="5976938" y="5519738"/>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28489" name="Rectangle 73"/>
          <p:cNvSpPr>
            <a:spLocks noChangeArrowheads="1"/>
          </p:cNvSpPr>
          <p:nvPr/>
        </p:nvSpPr>
        <p:spPr bwMode="auto">
          <a:xfrm>
            <a:off x="6056313" y="5519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28490" name="Rectangle 74"/>
          <p:cNvSpPr>
            <a:spLocks noChangeArrowheads="1"/>
          </p:cNvSpPr>
          <p:nvPr/>
        </p:nvSpPr>
        <p:spPr bwMode="auto">
          <a:xfrm>
            <a:off x="4949825" y="5411788"/>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28491" name="Rectangle 75"/>
          <p:cNvSpPr>
            <a:spLocks noChangeArrowheads="1"/>
          </p:cNvSpPr>
          <p:nvPr/>
        </p:nvSpPr>
        <p:spPr bwMode="auto">
          <a:xfrm>
            <a:off x="5064125" y="5519738"/>
            <a:ext cx="1158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H</a:t>
            </a:r>
            <a:endParaRPr lang="en-US" altLang="zh-CN" sz="1400">
              <a:latin typeface="Tahoma" panose="020B0604030504040204" pitchFamily="34" charset="0"/>
              <a:ea typeface="宋体" panose="02010600030101010101" pitchFamily="2" charset="-122"/>
            </a:endParaRPr>
          </a:p>
        </p:txBody>
      </p:sp>
      <p:sp>
        <p:nvSpPr>
          <p:cNvPr id="828492" name="Rectangle 76"/>
          <p:cNvSpPr>
            <a:spLocks noChangeArrowheads="1"/>
          </p:cNvSpPr>
          <p:nvPr/>
        </p:nvSpPr>
        <p:spPr bwMode="auto">
          <a:xfrm>
            <a:off x="4017963" y="5411788"/>
            <a:ext cx="1222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28493" name="Rectangle 77"/>
          <p:cNvSpPr>
            <a:spLocks noChangeArrowheads="1"/>
          </p:cNvSpPr>
          <p:nvPr/>
        </p:nvSpPr>
        <p:spPr bwMode="auto">
          <a:xfrm>
            <a:off x="4129088" y="5519738"/>
            <a:ext cx="3063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28494" name="Rectangle 78"/>
          <p:cNvSpPr>
            <a:spLocks noChangeArrowheads="1"/>
          </p:cNvSpPr>
          <p:nvPr/>
        </p:nvSpPr>
        <p:spPr bwMode="auto">
          <a:xfrm>
            <a:off x="2203450" y="54117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0</a:t>
            </a:r>
            <a:endParaRPr lang="en-US" altLang="zh-CN" sz="1400">
              <a:latin typeface="Tahoma" panose="020B0604030504040204" pitchFamily="34" charset="0"/>
              <a:ea typeface="宋体" panose="02010600030101010101" pitchFamily="2" charset="-122"/>
            </a:endParaRPr>
          </a:p>
        </p:txBody>
      </p:sp>
      <p:sp>
        <p:nvSpPr>
          <p:cNvPr id="828495" name="Rectangle 79"/>
          <p:cNvSpPr>
            <a:spLocks noChangeArrowheads="1"/>
          </p:cNvSpPr>
          <p:nvPr/>
        </p:nvSpPr>
        <p:spPr bwMode="auto">
          <a:xfrm>
            <a:off x="1882775" y="1943100"/>
            <a:ext cx="361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$400</a:t>
            </a:r>
            <a:endParaRPr lang="en-US" altLang="zh-CN" sz="1400">
              <a:latin typeface="Tahoma" panose="020B0604030504040204" pitchFamily="34" charset="0"/>
              <a:ea typeface="宋体" panose="02010600030101010101" pitchFamily="2" charset="-122"/>
            </a:endParaRPr>
          </a:p>
        </p:txBody>
      </p:sp>
      <p:sp>
        <p:nvSpPr>
          <p:cNvPr id="828496" name="Rectangle 80"/>
          <p:cNvSpPr>
            <a:spLocks noChangeArrowheads="1"/>
          </p:cNvSpPr>
          <p:nvPr/>
        </p:nvSpPr>
        <p:spPr bwMode="auto">
          <a:xfrm>
            <a:off x="1990725" y="2768600"/>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300</a:t>
            </a:r>
            <a:endParaRPr lang="en-US" altLang="zh-CN" sz="1400">
              <a:latin typeface="Tahoma" panose="020B0604030504040204" pitchFamily="34" charset="0"/>
              <a:ea typeface="宋体" panose="02010600030101010101" pitchFamily="2" charset="-122"/>
            </a:endParaRPr>
          </a:p>
        </p:txBody>
      </p:sp>
      <p:sp>
        <p:nvSpPr>
          <p:cNvPr id="828497" name="Rectangle 81"/>
          <p:cNvSpPr>
            <a:spLocks noChangeArrowheads="1"/>
          </p:cNvSpPr>
          <p:nvPr/>
        </p:nvSpPr>
        <p:spPr bwMode="auto">
          <a:xfrm>
            <a:off x="1990725" y="35988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200</a:t>
            </a:r>
            <a:endParaRPr lang="en-US" altLang="zh-CN" sz="1400">
              <a:latin typeface="Tahoma" panose="020B0604030504040204" pitchFamily="34" charset="0"/>
              <a:ea typeface="宋体" panose="02010600030101010101" pitchFamily="2" charset="-122"/>
            </a:endParaRPr>
          </a:p>
        </p:txBody>
      </p:sp>
      <p:sp>
        <p:nvSpPr>
          <p:cNvPr id="828498" name="Rectangle 82"/>
          <p:cNvSpPr>
            <a:spLocks noChangeArrowheads="1"/>
          </p:cNvSpPr>
          <p:nvPr/>
        </p:nvSpPr>
        <p:spPr bwMode="auto">
          <a:xfrm>
            <a:off x="1990725" y="4427538"/>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100</a:t>
            </a:r>
            <a:endParaRPr lang="en-US" altLang="zh-CN" sz="1400">
              <a:latin typeface="Tahoma" panose="020B0604030504040204" pitchFamily="34" charset="0"/>
              <a:ea typeface="宋体" panose="02010600030101010101" pitchFamily="2" charset="-122"/>
            </a:endParaRPr>
          </a:p>
        </p:txBody>
      </p:sp>
      <p:sp>
        <p:nvSpPr>
          <p:cNvPr id="828499" name="Freeform 83"/>
          <p:cNvSpPr>
            <a:spLocks/>
          </p:cNvSpPr>
          <p:nvPr/>
        </p:nvSpPr>
        <p:spPr bwMode="auto">
          <a:xfrm>
            <a:off x="2398713" y="1100138"/>
            <a:ext cx="6030912" cy="4276725"/>
          </a:xfrm>
          <a:custGeom>
            <a:avLst/>
            <a:gdLst>
              <a:gd name="T0" fmla="*/ 2419 w 2419"/>
              <a:gd name="T1" fmla="*/ 1795 h 1795"/>
              <a:gd name="T2" fmla="*/ 0 w 2419"/>
              <a:gd name="T3" fmla="*/ 1795 h 1795"/>
              <a:gd name="T4" fmla="*/ 0 w 2419"/>
              <a:gd name="T5" fmla="*/ 0 h 1795"/>
            </a:gdLst>
            <a:ahLst/>
            <a:cxnLst>
              <a:cxn ang="0">
                <a:pos x="T0" y="T1"/>
              </a:cxn>
              <a:cxn ang="0">
                <a:pos x="T2" y="T3"/>
              </a:cxn>
              <a:cxn ang="0">
                <a:pos x="T4" y="T5"/>
              </a:cxn>
            </a:cxnLst>
            <a:rect l="0" t="0" r="r" b="b"/>
            <a:pathLst>
              <a:path w="2419" h="1795">
                <a:moveTo>
                  <a:pt x="2419" y="1795"/>
                </a:moveTo>
                <a:lnTo>
                  <a:pt x="0" y="1795"/>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8500" name="Oval 84"/>
          <p:cNvSpPr>
            <a:spLocks noChangeArrowheads="1"/>
          </p:cNvSpPr>
          <p:nvPr/>
        </p:nvSpPr>
        <p:spPr bwMode="auto">
          <a:xfrm>
            <a:off x="4084638" y="3671888"/>
            <a:ext cx="115887" cy="1143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01" name="Oval 85"/>
          <p:cNvSpPr>
            <a:spLocks noChangeArrowheads="1"/>
          </p:cNvSpPr>
          <p:nvPr/>
        </p:nvSpPr>
        <p:spPr bwMode="auto">
          <a:xfrm>
            <a:off x="4956175" y="2846388"/>
            <a:ext cx="119063"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02" name="Oval 86"/>
          <p:cNvSpPr>
            <a:spLocks noChangeArrowheads="1"/>
          </p:cNvSpPr>
          <p:nvPr/>
        </p:nvSpPr>
        <p:spPr bwMode="auto">
          <a:xfrm>
            <a:off x="4949825" y="4478338"/>
            <a:ext cx="117475" cy="1111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03" name="Oval 87"/>
          <p:cNvSpPr>
            <a:spLocks noChangeArrowheads="1"/>
          </p:cNvSpPr>
          <p:nvPr/>
        </p:nvSpPr>
        <p:spPr bwMode="auto">
          <a:xfrm>
            <a:off x="5822950" y="2022475"/>
            <a:ext cx="117475" cy="1143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04" name="Oval 88"/>
          <p:cNvSpPr>
            <a:spLocks noChangeArrowheads="1"/>
          </p:cNvSpPr>
          <p:nvPr/>
        </p:nvSpPr>
        <p:spPr bwMode="auto">
          <a:xfrm>
            <a:off x="5815013" y="5292725"/>
            <a:ext cx="117475" cy="1127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05" name="Rectangle 89"/>
          <p:cNvSpPr>
            <a:spLocks noChangeArrowheads="1"/>
          </p:cNvSpPr>
          <p:nvPr/>
        </p:nvSpPr>
        <p:spPr bwMode="auto">
          <a:xfrm>
            <a:off x="4059238" y="3376613"/>
            <a:ext cx="1222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28506" name="Line 90"/>
          <p:cNvSpPr>
            <a:spLocks noChangeShapeType="1"/>
          </p:cNvSpPr>
          <p:nvPr/>
        </p:nvSpPr>
        <p:spPr bwMode="auto">
          <a:xfrm>
            <a:off x="1716088" y="3727450"/>
            <a:ext cx="23653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07" name="Line 91"/>
          <p:cNvSpPr>
            <a:spLocks noChangeShapeType="1"/>
          </p:cNvSpPr>
          <p:nvPr/>
        </p:nvSpPr>
        <p:spPr bwMode="auto">
          <a:xfrm>
            <a:off x="1716088" y="2079625"/>
            <a:ext cx="1301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08" name="Line 92"/>
          <p:cNvSpPr>
            <a:spLocks noChangeShapeType="1"/>
          </p:cNvSpPr>
          <p:nvPr/>
        </p:nvSpPr>
        <p:spPr bwMode="auto">
          <a:xfrm>
            <a:off x="1716088" y="5535613"/>
            <a:ext cx="4413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09" name="Freeform 93"/>
          <p:cNvSpPr>
            <a:spLocks/>
          </p:cNvSpPr>
          <p:nvPr/>
        </p:nvSpPr>
        <p:spPr bwMode="auto">
          <a:xfrm>
            <a:off x="457200" y="1939925"/>
            <a:ext cx="1219200" cy="727075"/>
          </a:xfrm>
          <a:custGeom>
            <a:avLst/>
            <a:gdLst>
              <a:gd name="T0" fmla="*/ 187 w 187"/>
              <a:gd name="T1" fmla="*/ 120 h 136"/>
              <a:gd name="T2" fmla="*/ 171 w 187"/>
              <a:gd name="T3" fmla="*/ 136 h 136"/>
              <a:gd name="T4" fmla="*/ 16 w 187"/>
              <a:gd name="T5" fmla="*/ 136 h 136"/>
              <a:gd name="T6" fmla="*/ 0 w 187"/>
              <a:gd name="T7" fmla="*/ 120 h 136"/>
              <a:gd name="T8" fmla="*/ 0 w 187"/>
              <a:gd name="T9" fmla="*/ 16 h 136"/>
              <a:gd name="T10" fmla="*/ 16 w 187"/>
              <a:gd name="T11" fmla="*/ 0 h 136"/>
              <a:gd name="T12" fmla="*/ 171 w 187"/>
              <a:gd name="T13" fmla="*/ 0 h 136"/>
              <a:gd name="T14" fmla="*/ 187 w 187"/>
              <a:gd name="T15" fmla="*/ 16 h 136"/>
              <a:gd name="T16" fmla="*/ 187 w 187"/>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136">
                <a:moveTo>
                  <a:pt x="187" y="120"/>
                </a:moveTo>
                <a:cubicBezTo>
                  <a:pt x="187" y="128"/>
                  <a:pt x="180" y="136"/>
                  <a:pt x="171" y="136"/>
                </a:cubicBezTo>
                <a:cubicBezTo>
                  <a:pt x="16" y="136"/>
                  <a:pt x="16" y="136"/>
                  <a:pt x="16" y="136"/>
                </a:cubicBezTo>
                <a:cubicBezTo>
                  <a:pt x="7" y="136"/>
                  <a:pt x="0" y="128"/>
                  <a:pt x="0" y="120"/>
                </a:cubicBezTo>
                <a:cubicBezTo>
                  <a:pt x="0" y="16"/>
                  <a:pt x="0" y="16"/>
                  <a:pt x="0" y="16"/>
                </a:cubicBezTo>
                <a:cubicBezTo>
                  <a:pt x="0" y="8"/>
                  <a:pt x="7" y="0"/>
                  <a:pt x="16" y="0"/>
                </a:cubicBezTo>
                <a:cubicBezTo>
                  <a:pt x="171" y="0"/>
                  <a:pt x="171" y="0"/>
                  <a:pt x="171" y="0"/>
                </a:cubicBezTo>
                <a:cubicBezTo>
                  <a:pt x="180" y="0"/>
                  <a:pt x="187" y="8"/>
                  <a:pt x="187" y="16"/>
                </a:cubicBezTo>
                <a:lnTo>
                  <a:pt x="187"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10" name="Freeform 94"/>
          <p:cNvSpPr>
            <a:spLocks/>
          </p:cNvSpPr>
          <p:nvPr/>
        </p:nvSpPr>
        <p:spPr bwMode="auto">
          <a:xfrm>
            <a:off x="768350" y="3240088"/>
            <a:ext cx="1060450" cy="874712"/>
          </a:xfrm>
          <a:custGeom>
            <a:avLst/>
            <a:gdLst>
              <a:gd name="T0" fmla="*/ 161 w 161"/>
              <a:gd name="T1" fmla="*/ 158 h 174"/>
              <a:gd name="T2" fmla="*/ 145 w 161"/>
              <a:gd name="T3" fmla="*/ 174 h 174"/>
              <a:gd name="T4" fmla="*/ 16 w 161"/>
              <a:gd name="T5" fmla="*/ 174 h 174"/>
              <a:gd name="T6" fmla="*/ 0 w 161"/>
              <a:gd name="T7" fmla="*/ 158 h 174"/>
              <a:gd name="T8" fmla="*/ 0 w 161"/>
              <a:gd name="T9" fmla="*/ 16 h 174"/>
              <a:gd name="T10" fmla="*/ 16 w 161"/>
              <a:gd name="T11" fmla="*/ 0 h 174"/>
              <a:gd name="T12" fmla="*/ 145 w 161"/>
              <a:gd name="T13" fmla="*/ 0 h 174"/>
              <a:gd name="T14" fmla="*/ 161 w 161"/>
              <a:gd name="T15" fmla="*/ 16 h 174"/>
              <a:gd name="T16" fmla="*/ 161 w 161"/>
              <a:gd name="T17" fmla="*/ 15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74">
                <a:moveTo>
                  <a:pt x="161" y="158"/>
                </a:moveTo>
                <a:cubicBezTo>
                  <a:pt x="161" y="166"/>
                  <a:pt x="154" y="174"/>
                  <a:pt x="145" y="174"/>
                </a:cubicBezTo>
                <a:cubicBezTo>
                  <a:pt x="16" y="174"/>
                  <a:pt x="16" y="174"/>
                  <a:pt x="16" y="174"/>
                </a:cubicBezTo>
                <a:cubicBezTo>
                  <a:pt x="7" y="174"/>
                  <a:pt x="0" y="166"/>
                  <a:pt x="0" y="158"/>
                </a:cubicBezTo>
                <a:cubicBezTo>
                  <a:pt x="0" y="16"/>
                  <a:pt x="0" y="16"/>
                  <a:pt x="0" y="16"/>
                </a:cubicBezTo>
                <a:cubicBezTo>
                  <a:pt x="0" y="8"/>
                  <a:pt x="7" y="0"/>
                  <a:pt x="16" y="0"/>
                </a:cubicBezTo>
                <a:cubicBezTo>
                  <a:pt x="145" y="0"/>
                  <a:pt x="145" y="0"/>
                  <a:pt x="145" y="0"/>
                </a:cubicBezTo>
                <a:cubicBezTo>
                  <a:pt x="154" y="0"/>
                  <a:pt x="161" y="8"/>
                  <a:pt x="161" y="16"/>
                </a:cubicBezTo>
                <a:lnTo>
                  <a:pt x="161" y="15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11" name="Freeform 95"/>
          <p:cNvSpPr>
            <a:spLocks/>
          </p:cNvSpPr>
          <p:nvPr/>
        </p:nvSpPr>
        <p:spPr bwMode="auto">
          <a:xfrm>
            <a:off x="815975" y="5051425"/>
            <a:ext cx="860425" cy="815975"/>
          </a:xfrm>
          <a:custGeom>
            <a:avLst/>
            <a:gdLst>
              <a:gd name="T0" fmla="*/ 148 w 148"/>
              <a:gd name="T1" fmla="*/ 157 h 173"/>
              <a:gd name="T2" fmla="*/ 132 w 148"/>
              <a:gd name="T3" fmla="*/ 173 h 173"/>
              <a:gd name="T4" fmla="*/ 16 w 148"/>
              <a:gd name="T5" fmla="*/ 173 h 173"/>
              <a:gd name="T6" fmla="*/ 0 w 148"/>
              <a:gd name="T7" fmla="*/ 157 h 173"/>
              <a:gd name="T8" fmla="*/ 0 w 148"/>
              <a:gd name="T9" fmla="*/ 16 h 173"/>
              <a:gd name="T10" fmla="*/ 16 w 148"/>
              <a:gd name="T11" fmla="*/ 0 h 173"/>
              <a:gd name="T12" fmla="*/ 132 w 148"/>
              <a:gd name="T13" fmla="*/ 0 h 173"/>
              <a:gd name="T14" fmla="*/ 148 w 148"/>
              <a:gd name="T15" fmla="*/ 16 h 173"/>
              <a:gd name="T16" fmla="*/ 148 w 148"/>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73">
                <a:moveTo>
                  <a:pt x="148" y="157"/>
                </a:moveTo>
                <a:cubicBezTo>
                  <a:pt x="148" y="166"/>
                  <a:pt x="141" y="173"/>
                  <a:pt x="132" y="173"/>
                </a:cubicBezTo>
                <a:cubicBezTo>
                  <a:pt x="16" y="173"/>
                  <a:pt x="16" y="173"/>
                  <a:pt x="16" y="173"/>
                </a:cubicBezTo>
                <a:cubicBezTo>
                  <a:pt x="7" y="173"/>
                  <a:pt x="0" y="166"/>
                  <a:pt x="0" y="157"/>
                </a:cubicBezTo>
                <a:cubicBezTo>
                  <a:pt x="0" y="16"/>
                  <a:pt x="0" y="16"/>
                  <a:pt x="0" y="16"/>
                </a:cubicBezTo>
                <a:cubicBezTo>
                  <a:pt x="0" y="7"/>
                  <a:pt x="7" y="0"/>
                  <a:pt x="16" y="0"/>
                </a:cubicBezTo>
                <a:cubicBezTo>
                  <a:pt x="132" y="0"/>
                  <a:pt x="132" y="0"/>
                  <a:pt x="132" y="0"/>
                </a:cubicBezTo>
                <a:cubicBezTo>
                  <a:pt x="141" y="0"/>
                  <a:pt x="148" y="7"/>
                  <a:pt x="148" y="16"/>
                </a:cubicBezTo>
                <a:lnTo>
                  <a:pt x="148"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12" name="Rectangle 96"/>
          <p:cNvSpPr>
            <a:spLocks noChangeArrowheads="1"/>
          </p:cNvSpPr>
          <p:nvPr/>
        </p:nvSpPr>
        <p:spPr bwMode="auto">
          <a:xfrm>
            <a:off x="941388" y="5089525"/>
            <a:ext cx="833437"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social benefit at QMKT</a:t>
            </a:r>
            <a:endParaRPr lang="en-US" altLang="zh-CN" sz="1400">
              <a:latin typeface="Tahoma" panose="020B0604030504040204" pitchFamily="34" charset="0"/>
              <a:ea typeface="宋体" panose="02010600030101010101" pitchFamily="2" charset="-122"/>
            </a:endParaRPr>
          </a:p>
        </p:txBody>
      </p:sp>
      <p:sp>
        <p:nvSpPr>
          <p:cNvPr id="828513" name="Line 97"/>
          <p:cNvSpPr>
            <a:spLocks noChangeShapeType="1"/>
          </p:cNvSpPr>
          <p:nvPr/>
        </p:nvSpPr>
        <p:spPr bwMode="auto">
          <a:xfrm>
            <a:off x="2398713" y="2900363"/>
            <a:ext cx="1428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14" name="Line 98"/>
          <p:cNvSpPr>
            <a:spLocks noChangeShapeType="1"/>
          </p:cNvSpPr>
          <p:nvPr/>
        </p:nvSpPr>
        <p:spPr bwMode="auto">
          <a:xfrm>
            <a:off x="2398713" y="3727450"/>
            <a:ext cx="1428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15" name="Line 99"/>
          <p:cNvSpPr>
            <a:spLocks noChangeShapeType="1"/>
          </p:cNvSpPr>
          <p:nvPr/>
        </p:nvSpPr>
        <p:spPr bwMode="auto">
          <a:xfrm>
            <a:off x="2398713" y="4549775"/>
            <a:ext cx="1428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16" name="Line 100"/>
          <p:cNvSpPr>
            <a:spLocks noChangeShapeType="1"/>
          </p:cNvSpPr>
          <p:nvPr/>
        </p:nvSpPr>
        <p:spPr bwMode="auto">
          <a:xfrm>
            <a:off x="4143375" y="5694363"/>
            <a:ext cx="0" cy="1778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17" name="Rectangle 101"/>
          <p:cNvSpPr>
            <a:spLocks noChangeArrowheads="1"/>
          </p:cNvSpPr>
          <p:nvPr/>
        </p:nvSpPr>
        <p:spPr bwMode="auto">
          <a:xfrm>
            <a:off x="5062538" y="6000750"/>
            <a:ext cx="19764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Market-determined quantity of pollution</a:t>
            </a:r>
            <a:endParaRPr lang="en-US" altLang="zh-CN" sz="1400">
              <a:latin typeface="Tahoma" panose="020B0604030504040204" pitchFamily="34" charset="0"/>
              <a:ea typeface="宋体" panose="02010600030101010101" pitchFamily="2" charset="-122"/>
            </a:endParaRPr>
          </a:p>
        </p:txBody>
      </p:sp>
      <p:sp>
        <p:nvSpPr>
          <p:cNvPr id="828518" name="Freeform 102"/>
          <p:cNvSpPr>
            <a:spLocks/>
          </p:cNvSpPr>
          <p:nvPr/>
        </p:nvSpPr>
        <p:spPr bwMode="auto">
          <a:xfrm>
            <a:off x="6003925" y="2073275"/>
            <a:ext cx="147638" cy="3260725"/>
          </a:xfrm>
          <a:custGeom>
            <a:avLst/>
            <a:gdLst>
              <a:gd name="T0" fmla="*/ 0 w 25"/>
              <a:gd name="T1" fmla="*/ 0 h 579"/>
              <a:gd name="T2" fmla="*/ 15 w 25"/>
              <a:gd name="T3" fmla="*/ 13 h 579"/>
              <a:gd name="T4" fmla="*/ 15 w 25"/>
              <a:gd name="T5" fmla="*/ 280 h 579"/>
              <a:gd name="T6" fmla="*/ 25 w 25"/>
              <a:gd name="T7" fmla="*/ 289 h 579"/>
              <a:gd name="T8" fmla="*/ 15 w 25"/>
              <a:gd name="T9" fmla="*/ 298 h 579"/>
              <a:gd name="T10" fmla="*/ 15 w 25"/>
              <a:gd name="T11" fmla="*/ 565 h 579"/>
              <a:gd name="T12" fmla="*/ 0 w 25"/>
              <a:gd name="T13" fmla="*/ 579 h 579"/>
            </a:gdLst>
            <a:ahLst/>
            <a:cxnLst>
              <a:cxn ang="0">
                <a:pos x="T0" y="T1"/>
              </a:cxn>
              <a:cxn ang="0">
                <a:pos x="T2" y="T3"/>
              </a:cxn>
              <a:cxn ang="0">
                <a:pos x="T4" y="T5"/>
              </a:cxn>
              <a:cxn ang="0">
                <a:pos x="T6" y="T7"/>
              </a:cxn>
              <a:cxn ang="0">
                <a:pos x="T8" y="T9"/>
              </a:cxn>
              <a:cxn ang="0">
                <a:pos x="T10" y="T11"/>
              </a:cxn>
              <a:cxn ang="0">
                <a:pos x="T12" y="T13"/>
              </a:cxn>
            </a:cxnLst>
            <a:rect l="0" t="0" r="r" b="b"/>
            <a:pathLst>
              <a:path w="25" h="579">
                <a:moveTo>
                  <a:pt x="0" y="0"/>
                </a:moveTo>
                <a:cubicBezTo>
                  <a:pt x="10" y="0"/>
                  <a:pt x="15" y="2"/>
                  <a:pt x="15" y="13"/>
                </a:cubicBezTo>
                <a:cubicBezTo>
                  <a:pt x="15" y="16"/>
                  <a:pt x="15" y="278"/>
                  <a:pt x="15" y="280"/>
                </a:cubicBezTo>
                <a:cubicBezTo>
                  <a:pt x="15" y="283"/>
                  <a:pt x="17" y="289"/>
                  <a:pt x="25" y="289"/>
                </a:cubicBezTo>
                <a:cubicBezTo>
                  <a:pt x="17" y="289"/>
                  <a:pt x="15" y="295"/>
                  <a:pt x="15" y="298"/>
                </a:cubicBezTo>
                <a:cubicBezTo>
                  <a:pt x="15" y="300"/>
                  <a:pt x="15" y="563"/>
                  <a:pt x="15" y="565"/>
                </a:cubicBezTo>
                <a:cubicBezTo>
                  <a:pt x="15" y="576"/>
                  <a:pt x="10" y="579"/>
                  <a:pt x="0" y="579"/>
                </a:cubicBezTo>
              </a:path>
            </a:pathLst>
          </a:custGeom>
          <a:noFill/>
          <a:ln w="22225" cap="flat">
            <a:solidFill>
              <a:srgbClr val="6D6F7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8519" name="Line 103"/>
          <p:cNvSpPr>
            <a:spLocks noChangeShapeType="1"/>
          </p:cNvSpPr>
          <p:nvPr/>
        </p:nvSpPr>
        <p:spPr bwMode="auto">
          <a:xfrm>
            <a:off x="6199188" y="3702050"/>
            <a:ext cx="42386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28520" name="Rectangle 104"/>
          <p:cNvSpPr>
            <a:spLocks noChangeArrowheads="1"/>
          </p:cNvSpPr>
          <p:nvPr/>
        </p:nvSpPr>
        <p:spPr bwMode="auto">
          <a:xfrm>
            <a:off x="5943600" y="1752600"/>
            <a:ext cx="1233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 of pollution</a:t>
            </a:r>
            <a:endParaRPr lang="en-US" altLang="zh-CN" sz="1400">
              <a:latin typeface="Tahoma" panose="020B0604030504040204" pitchFamily="34" charset="0"/>
              <a:ea typeface="宋体" panose="02010600030101010101" pitchFamily="2" charset="-122"/>
            </a:endParaRPr>
          </a:p>
        </p:txBody>
      </p:sp>
      <p:sp>
        <p:nvSpPr>
          <p:cNvPr id="828521" name="Rectangle 105"/>
          <p:cNvSpPr>
            <a:spLocks noChangeArrowheads="1"/>
          </p:cNvSpPr>
          <p:nvPr/>
        </p:nvSpPr>
        <p:spPr bwMode="auto">
          <a:xfrm>
            <a:off x="5257800" y="4572000"/>
            <a:ext cx="1228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pollution</a:t>
            </a:r>
            <a:endParaRPr lang="en-US" altLang="zh-CN" sz="1400">
              <a:latin typeface="Tahoma" panose="020B0604030504040204" pitchFamily="34" charset="0"/>
              <a:ea typeface="宋体" panose="02010600030101010101" pitchFamily="2" charset="-122"/>
            </a:endParaRPr>
          </a:p>
        </p:txBody>
      </p:sp>
      <p:sp>
        <p:nvSpPr>
          <p:cNvPr id="828522" name="Freeform 106"/>
          <p:cNvSpPr>
            <a:spLocks/>
          </p:cNvSpPr>
          <p:nvPr/>
        </p:nvSpPr>
        <p:spPr bwMode="auto">
          <a:xfrm>
            <a:off x="6515100" y="2439988"/>
            <a:ext cx="1296988" cy="1674812"/>
          </a:xfrm>
          <a:custGeom>
            <a:avLst/>
            <a:gdLst>
              <a:gd name="T0" fmla="*/ 220 w 220"/>
              <a:gd name="T1" fmla="*/ 344 h 360"/>
              <a:gd name="T2" fmla="*/ 204 w 220"/>
              <a:gd name="T3" fmla="*/ 360 h 360"/>
              <a:gd name="T4" fmla="*/ 16 w 220"/>
              <a:gd name="T5" fmla="*/ 360 h 360"/>
              <a:gd name="T6" fmla="*/ 0 w 220"/>
              <a:gd name="T7" fmla="*/ 344 h 360"/>
              <a:gd name="T8" fmla="*/ 0 w 220"/>
              <a:gd name="T9" fmla="*/ 16 h 360"/>
              <a:gd name="T10" fmla="*/ 16 w 220"/>
              <a:gd name="T11" fmla="*/ 0 h 360"/>
              <a:gd name="T12" fmla="*/ 204 w 220"/>
              <a:gd name="T13" fmla="*/ 0 h 360"/>
              <a:gd name="T14" fmla="*/ 220 w 220"/>
              <a:gd name="T15" fmla="*/ 16 h 360"/>
              <a:gd name="T16" fmla="*/ 220 w 220"/>
              <a:gd name="T17" fmla="*/ 344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360">
                <a:moveTo>
                  <a:pt x="220" y="344"/>
                </a:moveTo>
                <a:cubicBezTo>
                  <a:pt x="220" y="353"/>
                  <a:pt x="213" y="360"/>
                  <a:pt x="204" y="360"/>
                </a:cubicBezTo>
                <a:cubicBezTo>
                  <a:pt x="16" y="360"/>
                  <a:pt x="16" y="360"/>
                  <a:pt x="16" y="360"/>
                </a:cubicBezTo>
                <a:cubicBezTo>
                  <a:pt x="7" y="360"/>
                  <a:pt x="0" y="353"/>
                  <a:pt x="0" y="344"/>
                </a:cubicBezTo>
                <a:cubicBezTo>
                  <a:pt x="0" y="16"/>
                  <a:pt x="0" y="16"/>
                  <a:pt x="0" y="16"/>
                </a:cubicBezTo>
                <a:cubicBezTo>
                  <a:pt x="0" y="7"/>
                  <a:pt x="7" y="0"/>
                  <a:pt x="16" y="0"/>
                </a:cubicBezTo>
                <a:cubicBezTo>
                  <a:pt x="204" y="0"/>
                  <a:pt x="204" y="0"/>
                  <a:pt x="204" y="0"/>
                </a:cubicBezTo>
                <a:cubicBezTo>
                  <a:pt x="213" y="0"/>
                  <a:pt x="220" y="7"/>
                  <a:pt x="220" y="16"/>
                </a:cubicBezTo>
                <a:lnTo>
                  <a:pt x="220" y="34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8523" name="Rectangle 107"/>
          <p:cNvSpPr>
            <a:spLocks noChangeArrowheads="1"/>
          </p:cNvSpPr>
          <p:nvPr/>
        </p:nvSpPr>
        <p:spPr bwMode="auto">
          <a:xfrm>
            <a:off x="6615113" y="2481263"/>
            <a:ext cx="1022350"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The market outcome is inefficient: marginal social cost of pollution exceeds marginal social benefit </a:t>
            </a:r>
            <a:endParaRPr lang="en-US" altLang="zh-CN" sz="1400">
              <a:latin typeface="Tahoma" panose="020B0604030504040204" pitchFamily="34" charset="0"/>
              <a:ea typeface="宋体" panose="02010600030101010101" pitchFamily="2" charset="-122"/>
            </a:endParaRPr>
          </a:p>
        </p:txBody>
      </p:sp>
      <p:cxnSp>
        <p:nvCxnSpPr>
          <p:cNvPr id="3" name="Straight Connector 86"/>
          <p:cNvCxnSpPr>
            <a:cxnSpLocks noChangeShapeType="1"/>
          </p:cNvCxnSpPr>
          <p:nvPr/>
        </p:nvCxnSpPr>
        <p:spPr bwMode="auto">
          <a:xfrm>
            <a:off x="4138613" y="3778250"/>
            <a:ext cx="0" cy="1573213"/>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2492375" y="3735388"/>
            <a:ext cx="16160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5" name="Straight Connector 86"/>
          <p:cNvCxnSpPr>
            <a:cxnSpLocks noChangeShapeType="1"/>
          </p:cNvCxnSpPr>
          <p:nvPr/>
        </p:nvCxnSpPr>
        <p:spPr bwMode="auto">
          <a:xfrm>
            <a:off x="2492375" y="4549775"/>
            <a:ext cx="248285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6" name="Straight Connector 86"/>
          <p:cNvCxnSpPr>
            <a:cxnSpLocks noChangeShapeType="1"/>
          </p:cNvCxnSpPr>
          <p:nvPr/>
        </p:nvCxnSpPr>
        <p:spPr bwMode="auto">
          <a:xfrm>
            <a:off x="2492375" y="2892425"/>
            <a:ext cx="248285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7" name="Straight Connector 86"/>
          <p:cNvCxnSpPr>
            <a:cxnSpLocks noChangeShapeType="1"/>
          </p:cNvCxnSpPr>
          <p:nvPr/>
        </p:nvCxnSpPr>
        <p:spPr bwMode="auto">
          <a:xfrm>
            <a:off x="2373313" y="2063750"/>
            <a:ext cx="34702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828529" name="Rectangle 113"/>
          <p:cNvSpPr>
            <a:spLocks noChangeArrowheads="1"/>
          </p:cNvSpPr>
          <p:nvPr/>
        </p:nvSpPr>
        <p:spPr bwMode="auto">
          <a:xfrm>
            <a:off x="935038" y="990600"/>
            <a:ext cx="143192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social cost, marginal social benefit</a:t>
            </a:r>
            <a:endParaRPr lang="en-US" altLang="zh-CN" sz="1400">
              <a:latin typeface="Tahoma" panose="020B0604030504040204" pitchFamily="34" charset="0"/>
              <a:ea typeface="宋体" panose="02010600030101010101" pitchFamily="2" charset="-122"/>
            </a:endParaRPr>
          </a:p>
        </p:txBody>
      </p:sp>
      <p:sp>
        <p:nvSpPr>
          <p:cNvPr id="828530" name="Rectangle 114"/>
          <p:cNvSpPr>
            <a:spLocks noChangeArrowheads="1"/>
          </p:cNvSpPr>
          <p:nvPr/>
        </p:nvSpPr>
        <p:spPr bwMode="auto">
          <a:xfrm>
            <a:off x="7516813" y="5449888"/>
            <a:ext cx="10366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pollution</a:t>
            </a:r>
            <a:endParaRPr lang="en-US" altLang="zh-CN" sz="1400">
              <a:latin typeface="Tahoma" panose="020B0604030504040204" pitchFamily="34" charset="0"/>
              <a:ea typeface="宋体" panose="02010600030101010101" pitchFamily="2" charset="-122"/>
            </a:endParaRPr>
          </a:p>
        </p:txBody>
      </p:sp>
      <p:sp>
        <p:nvSpPr>
          <p:cNvPr id="828531" name="Rectangle 115"/>
          <p:cNvSpPr>
            <a:spLocks noChangeArrowheads="1"/>
          </p:cNvSpPr>
          <p:nvPr/>
        </p:nvSpPr>
        <p:spPr bwMode="auto">
          <a:xfrm>
            <a:off x="7543800" y="5791200"/>
            <a:ext cx="1187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emissions (tons)</a:t>
            </a:r>
            <a:endParaRPr lang="en-US" altLang="zh-CN" sz="1400">
              <a:latin typeface="Tahoma" panose="020B0604030504040204" pitchFamily="34" charset="0"/>
              <a:ea typeface="宋体" panose="02010600030101010101" pitchFamily="2" charset="-122"/>
            </a:endParaRPr>
          </a:p>
        </p:txBody>
      </p:sp>
      <p:sp>
        <p:nvSpPr>
          <p:cNvPr id="828532" name="Rectangle 116"/>
          <p:cNvSpPr>
            <a:spLocks noChangeArrowheads="1"/>
          </p:cNvSpPr>
          <p:nvPr/>
        </p:nvSpPr>
        <p:spPr bwMode="auto">
          <a:xfrm>
            <a:off x="3027363" y="6000750"/>
            <a:ext cx="197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Socially optimal quantity of pollution</a:t>
            </a:r>
            <a:endParaRPr lang="en-US" altLang="zh-CN" sz="1400">
              <a:latin typeface="Tahoma" panose="020B0604030504040204" pitchFamily="34" charset="0"/>
              <a:ea typeface="宋体" panose="02010600030101010101" pitchFamily="2" charset="-122"/>
            </a:endParaRPr>
          </a:p>
        </p:txBody>
      </p:sp>
      <p:sp>
        <p:nvSpPr>
          <p:cNvPr id="828533" name="Rectangle 117"/>
          <p:cNvSpPr>
            <a:spLocks noChangeArrowheads="1"/>
          </p:cNvSpPr>
          <p:nvPr/>
        </p:nvSpPr>
        <p:spPr bwMode="auto">
          <a:xfrm>
            <a:off x="820738" y="3390900"/>
            <a:ext cx="107315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tax on pollution</a:t>
            </a:r>
            <a:endParaRPr lang="en-US" altLang="zh-CN" sz="1400">
              <a:latin typeface="Tahoma" panose="020B0604030504040204" pitchFamily="34" charset="0"/>
              <a:ea typeface="宋体" panose="02010600030101010101" pitchFamily="2" charset="-122"/>
            </a:endParaRPr>
          </a:p>
        </p:txBody>
      </p:sp>
      <p:sp>
        <p:nvSpPr>
          <p:cNvPr id="828534" name="Rectangle 118"/>
          <p:cNvSpPr>
            <a:spLocks noChangeArrowheads="1"/>
          </p:cNvSpPr>
          <p:nvPr/>
        </p:nvSpPr>
        <p:spPr bwMode="auto">
          <a:xfrm>
            <a:off x="696913" y="2019300"/>
            <a:ext cx="8318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anose="020B0604020202020204" pitchFamily="34" charset="-128"/>
              </a:defRPr>
            </a:lvl1pPr>
            <a:lvl2pPr eaLnBrk="0" hangingPunct="0">
              <a:defRPr sz="2000">
                <a:solidFill>
                  <a:schemeClr val="tx1"/>
                </a:solidFill>
                <a:latin typeface="Arial Unicode MS" panose="020B0604020202020204" pitchFamily="34" charset="-128"/>
              </a:defRPr>
            </a:lvl2pPr>
            <a:lvl3pPr eaLnBrk="0" hangingPunct="0">
              <a:defRPr sz="2000">
                <a:solidFill>
                  <a:schemeClr val="tx1"/>
                </a:solidFill>
                <a:latin typeface="Arial Unicode MS" panose="020B0604020202020204" pitchFamily="34" charset="-128"/>
              </a:defRPr>
            </a:lvl3pPr>
            <a:lvl4pPr eaLnBrk="0" hangingPunct="0">
              <a:defRPr sz="2000">
                <a:solidFill>
                  <a:schemeClr val="tx1"/>
                </a:solidFill>
                <a:latin typeface="Arial Unicode MS" panose="020B0604020202020204" pitchFamily="34" charset="-128"/>
              </a:defRPr>
            </a:lvl4pPr>
            <a:lvl5pPr eaLnBrk="0" hangingPunct="0">
              <a:defRPr sz="2000">
                <a:solidFill>
                  <a:schemeClr val="tx1"/>
                </a:solidFill>
                <a:latin typeface="Arial Unicode MS" panose="020B0604020202020204"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social cost at QMKT</a:t>
            </a:r>
            <a:endParaRPr lang="en-US" altLang="zh-CN" sz="1400">
              <a:latin typeface="Tahom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85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849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849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84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849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849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85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85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285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85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285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85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28520"/>
                                        </p:tgtEl>
                                        <p:attrNameLst>
                                          <p:attrName>style.visibility</p:attrName>
                                        </p:attrNameLst>
                                      </p:cBhvr>
                                      <p:to>
                                        <p:strVal val="visible"/>
                                      </p:to>
                                    </p:set>
                                  </p:childTnLst>
                                </p:cTn>
                              </p:par>
                              <p:par>
                                <p:cTn id="31" presetID="22" presetClass="entr" presetSubtype="8" fill="hold" grpId="0" nodeType="withEffect">
                                  <p:stCondLst>
                                    <p:cond delay="0"/>
                                  </p:stCondLst>
                                  <p:childTnLst>
                                    <p:set>
                                      <p:cBhvr>
                                        <p:cTn id="32" dur="1" fill="hold">
                                          <p:stCondLst>
                                            <p:cond delay="0"/>
                                          </p:stCondLst>
                                        </p:cTn>
                                        <p:tgtEl>
                                          <p:spTgt spid="828485"/>
                                        </p:tgtEl>
                                        <p:attrNameLst>
                                          <p:attrName>style.visibility</p:attrName>
                                        </p:attrNameLst>
                                      </p:cBhvr>
                                      <p:to>
                                        <p:strVal val="visible"/>
                                      </p:to>
                                    </p:set>
                                    <p:animEffect transition="in" filter="wipe(left)">
                                      <p:cBhvr>
                                        <p:cTn id="33" dur="500"/>
                                        <p:tgtEl>
                                          <p:spTgt spid="828485"/>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828484"/>
                                        </p:tgtEl>
                                        <p:attrNameLst>
                                          <p:attrName>style.visibility</p:attrName>
                                        </p:attrNameLst>
                                      </p:cBhvr>
                                      <p:to>
                                        <p:strVal val="visible"/>
                                      </p:to>
                                    </p:set>
                                    <p:animEffect transition="in" filter="wipe(left)">
                                      <p:cBhvr>
                                        <p:cTn id="36" dur="500"/>
                                        <p:tgtEl>
                                          <p:spTgt spid="828484"/>
                                        </p:tgtEl>
                                      </p:cBhvr>
                                    </p:animEffect>
                                  </p:childTnLst>
                                </p:cTn>
                              </p:par>
                              <p:par>
                                <p:cTn id="37" presetID="1" presetClass="entr" presetSubtype="0" fill="hold" grpId="0" nodeType="withEffect">
                                  <p:stCondLst>
                                    <p:cond delay="0"/>
                                  </p:stCondLst>
                                  <p:childTnLst>
                                    <p:set>
                                      <p:cBhvr>
                                        <p:cTn id="38" dur="1" fill="hold">
                                          <p:stCondLst>
                                            <p:cond delay="0"/>
                                          </p:stCondLst>
                                        </p:cTn>
                                        <p:tgtEl>
                                          <p:spTgt spid="82850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2848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849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85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2849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850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853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8492"/>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2850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851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2851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285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2850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284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285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2848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2848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2850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2850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2850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28503"/>
                                        </p:tgtEl>
                                        <p:attrNameLst>
                                          <p:attrName>style.visibility</p:attrName>
                                        </p:attrNameLst>
                                      </p:cBhvr>
                                      <p:to>
                                        <p:strVal val="visible"/>
                                      </p:to>
                                    </p:set>
                                  </p:childTnLst>
                                </p:cTn>
                              </p:par>
                              <p:par>
                                <p:cTn id="81" presetID="22" presetClass="entr" presetSubtype="1" fill="hold" nodeType="withEffect">
                                  <p:stCondLst>
                                    <p:cond delay="0"/>
                                  </p:stCondLst>
                                  <p:childTnLst>
                                    <p:set>
                                      <p:cBhvr>
                                        <p:cTn id="82" dur="1" fill="hold">
                                          <p:stCondLst>
                                            <p:cond delay="0"/>
                                          </p:stCondLst>
                                        </p:cTn>
                                        <p:tgtEl>
                                          <p:spTgt spid="548914"/>
                                        </p:tgtEl>
                                        <p:attrNameLst>
                                          <p:attrName>style.visibility</p:attrName>
                                        </p:attrNameLst>
                                      </p:cBhvr>
                                      <p:to>
                                        <p:strVal val="visible"/>
                                      </p:to>
                                    </p:set>
                                    <p:animEffect transition="in" filter="wipe(up)">
                                      <p:cBhvr>
                                        <p:cTn id="83" dur="500"/>
                                        <p:tgtEl>
                                          <p:spTgt spid="548914"/>
                                        </p:tgtEl>
                                      </p:cBhvr>
                                    </p:animEffect>
                                  </p:childTnLst>
                                </p:cTn>
                              </p:par>
                              <p:par>
                                <p:cTn id="84" presetID="22" presetClass="entr" presetSubtype="8" fill="hold" nodeType="with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wipe(left)">
                                      <p:cBhvr>
                                        <p:cTn id="86" dur="500"/>
                                        <p:tgtEl>
                                          <p:spTgt spid="7"/>
                                        </p:tgtEl>
                                      </p:cBhvr>
                                    </p:animEffect>
                                  </p:childTnLst>
                                </p:cTn>
                              </p:par>
                              <p:par>
                                <p:cTn id="87" presetID="22" presetClass="entr" presetSubtype="8" fill="hold" nodeType="with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wipe(left)">
                                      <p:cBhvr>
                                        <p:cTn id="89" dur="500"/>
                                        <p:tgtEl>
                                          <p:spTgt spid="6"/>
                                        </p:tgtEl>
                                      </p:cBhvr>
                                    </p:animEffect>
                                  </p:childTnLst>
                                </p:cTn>
                              </p:par>
                              <p:par>
                                <p:cTn id="90" presetID="22" presetClass="entr" presetSubtype="1" fill="hold" nodeType="withEffect">
                                  <p:stCondLst>
                                    <p:cond delay="0"/>
                                  </p:stCondLst>
                                  <p:childTnLst>
                                    <p:set>
                                      <p:cBhvr>
                                        <p:cTn id="91" dur="1" fill="hold">
                                          <p:stCondLst>
                                            <p:cond delay="0"/>
                                          </p:stCondLst>
                                        </p:cTn>
                                        <p:tgtEl>
                                          <p:spTgt spid="2"/>
                                        </p:tgtEl>
                                        <p:attrNameLst>
                                          <p:attrName>style.visibility</p:attrName>
                                        </p:attrNameLst>
                                      </p:cBhvr>
                                      <p:to>
                                        <p:strVal val="visible"/>
                                      </p:to>
                                    </p:set>
                                    <p:animEffect transition="in" filter="wipe(up)">
                                      <p:cBhvr>
                                        <p:cTn id="92" dur="500"/>
                                        <p:tgtEl>
                                          <p:spTgt spid="2"/>
                                        </p:tgtEl>
                                      </p:cBhvr>
                                    </p:animEffect>
                                  </p:childTnLst>
                                </p:cTn>
                              </p:par>
                              <p:par>
                                <p:cTn id="93" presetID="22" presetClass="entr" presetSubtype="8" fill="hold" nodeType="with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wipe(left)">
                                      <p:cBhvr>
                                        <p:cTn id="95" dur="500"/>
                                        <p:tgtEl>
                                          <p:spTgt spid="4"/>
                                        </p:tgtEl>
                                      </p:cBhvr>
                                    </p:animEffect>
                                  </p:childTnLst>
                                </p:cTn>
                              </p:par>
                              <p:par>
                                <p:cTn id="96" presetID="22" presetClass="entr" presetSubtype="1" fill="hold" nodeType="withEffect">
                                  <p:stCondLst>
                                    <p:cond delay="0"/>
                                  </p:stCondLst>
                                  <p:childTnLst>
                                    <p:set>
                                      <p:cBhvr>
                                        <p:cTn id="97" dur="1" fill="hold">
                                          <p:stCondLst>
                                            <p:cond delay="0"/>
                                          </p:stCondLst>
                                        </p:cTn>
                                        <p:tgtEl>
                                          <p:spTgt spid="3"/>
                                        </p:tgtEl>
                                        <p:attrNameLst>
                                          <p:attrName>style.visibility</p:attrName>
                                        </p:attrNameLst>
                                      </p:cBhvr>
                                      <p:to>
                                        <p:strVal val="visible"/>
                                      </p:to>
                                    </p:set>
                                    <p:animEffect transition="in" filter="wipe(up)">
                                      <p:cBhvr>
                                        <p:cTn id="98" dur="500"/>
                                        <p:tgtEl>
                                          <p:spTgt spid="3"/>
                                        </p:tgtEl>
                                      </p:cBhvr>
                                    </p:animEffect>
                                  </p:childTnLst>
                                </p:cTn>
                              </p:par>
                              <p:par>
                                <p:cTn id="99" presetID="22" presetClass="entr" presetSubtype="8" fill="hold" nodeType="with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wipe(left)">
                                      <p:cBhvr>
                                        <p:cTn id="101" dur="500"/>
                                        <p:tgtEl>
                                          <p:spTgt spid="5"/>
                                        </p:tgtEl>
                                      </p:cBhvr>
                                    </p:animEffect>
                                  </p:childTnLst>
                                </p:cTn>
                              </p:par>
                              <p:par>
                                <p:cTn id="102" presetID="1" presetClass="entr" presetSubtype="0" fill="hold" grpId="0" nodeType="withEffect">
                                  <p:stCondLst>
                                    <p:cond delay="0"/>
                                  </p:stCondLst>
                                  <p:childTnLst>
                                    <p:set>
                                      <p:cBhvr>
                                        <p:cTn id="103" dur="1" fill="hold">
                                          <p:stCondLst>
                                            <p:cond delay="0"/>
                                          </p:stCondLst>
                                        </p:cTn>
                                        <p:tgtEl>
                                          <p:spTgt spid="828522"/>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828523"/>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828519"/>
                                        </p:tgtEl>
                                        <p:attrNameLst>
                                          <p:attrName>style.visibility</p:attrName>
                                        </p:attrNameLst>
                                      </p:cBhvr>
                                      <p:to>
                                        <p:strVal val="visible"/>
                                      </p:to>
                                    </p:set>
                                  </p:childTnLst>
                                </p:cTn>
                              </p:par>
                              <p:par>
                                <p:cTn id="108" presetID="13" presetClass="entr" presetSubtype="32" fill="hold" grpId="0" nodeType="withEffect">
                                  <p:stCondLst>
                                    <p:cond delay="0"/>
                                  </p:stCondLst>
                                  <p:childTnLst>
                                    <p:set>
                                      <p:cBhvr>
                                        <p:cTn id="109" dur="1" fill="hold">
                                          <p:stCondLst>
                                            <p:cond delay="0"/>
                                          </p:stCondLst>
                                        </p:cTn>
                                        <p:tgtEl>
                                          <p:spTgt spid="828518"/>
                                        </p:tgtEl>
                                        <p:attrNameLst>
                                          <p:attrName>style.visibility</p:attrName>
                                        </p:attrNameLst>
                                      </p:cBhvr>
                                      <p:to>
                                        <p:strVal val="visible"/>
                                      </p:to>
                                    </p:set>
                                    <p:animEffect transition="in" filter="plus(out)">
                                      <p:cBhvr>
                                        <p:cTn id="110" dur="500"/>
                                        <p:tgtEl>
                                          <p:spTgt spid="828518"/>
                                        </p:tgtEl>
                                      </p:cBhvr>
                                    </p:animEffect>
                                  </p:childTnLst>
                                </p:cTn>
                              </p:par>
                              <p:par>
                                <p:cTn id="111" presetID="1" presetClass="entr" presetSubtype="0" fill="hold" grpId="0" nodeType="withEffect">
                                  <p:stCondLst>
                                    <p:cond delay="0"/>
                                  </p:stCondLst>
                                  <p:childTnLst>
                                    <p:set>
                                      <p:cBhvr>
                                        <p:cTn id="112" dur="1" fill="hold">
                                          <p:stCondLst>
                                            <p:cond delay="0"/>
                                          </p:stCondLst>
                                        </p:cTn>
                                        <p:tgtEl>
                                          <p:spTgt spid="82850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2850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2851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2853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2849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2849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28481"/>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2848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28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8481" grpId="0" animBg="1"/>
      <p:bldP spid="828482" grpId="0" animBg="1"/>
      <p:bldP spid="828483" grpId="0" animBg="1"/>
      <p:bldP spid="828484" grpId="0" animBg="1"/>
      <p:bldP spid="828485" grpId="0" animBg="1"/>
      <p:bldP spid="828486" grpId="0"/>
      <p:bldP spid="828487" grpId="0"/>
      <p:bldP spid="828488" grpId="0"/>
      <p:bldP spid="828489" grpId="0"/>
      <p:bldP spid="828490" grpId="0"/>
      <p:bldP spid="828491" grpId="0"/>
      <p:bldP spid="828492" grpId="0"/>
      <p:bldP spid="828493" grpId="0"/>
      <p:bldP spid="828494" grpId="0"/>
      <p:bldP spid="828495" grpId="0"/>
      <p:bldP spid="828496" grpId="0"/>
      <p:bldP spid="828497" grpId="0"/>
      <p:bldP spid="828498" grpId="0"/>
      <p:bldP spid="828499" grpId="0" animBg="1"/>
      <p:bldP spid="828500" grpId="0" animBg="1"/>
      <p:bldP spid="828501" grpId="0" animBg="1"/>
      <p:bldP spid="828502" grpId="0" animBg="1"/>
      <p:bldP spid="828503" grpId="0" animBg="1"/>
      <p:bldP spid="828504" grpId="0" animBg="1"/>
      <p:bldP spid="828505" grpId="0"/>
      <p:bldP spid="828506" grpId="0" animBg="1"/>
      <p:bldP spid="828507" grpId="0" animBg="1"/>
      <p:bldP spid="828508" grpId="0" animBg="1"/>
      <p:bldP spid="828509" grpId="0" animBg="1"/>
      <p:bldP spid="828510" grpId="0" animBg="1"/>
      <p:bldP spid="828511" grpId="0" animBg="1"/>
      <p:bldP spid="828512" grpId="0"/>
      <p:bldP spid="828513" grpId="0" animBg="1"/>
      <p:bldP spid="828514" grpId="0" animBg="1"/>
      <p:bldP spid="828515" grpId="0" animBg="1"/>
      <p:bldP spid="828516" grpId="0" animBg="1"/>
      <p:bldP spid="828517" grpId="0"/>
      <p:bldP spid="828518" grpId="0" animBg="1"/>
      <p:bldP spid="828519" grpId="0" animBg="1"/>
      <p:bldP spid="828520" grpId="0"/>
      <p:bldP spid="828521" grpId="0"/>
      <p:bldP spid="828522" grpId="0" animBg="1"/>
      <p:bldP spid="828523" grpId="0"/>
      <p:bldP spid="828529" grpId="0"/>
      <p:bldP spid="828530" grpId="0"/>
      <p:bldP spid="828531" grpId="0"/>
      <p:bldP spid="828532" grpId="0"/>
      <p:bldP spid="828533" grpId="0"/>
      <p:bldP spid="8285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idx="4294967295"/>
          </p:nvPr>
        </p:nvSpPr>
        <p:spPr>
          <a:xfrm>
            <a:off x="381000" y="119063"/>
            <a:ext cx="7848600" cy="609600"/>
          </a:xfrm>
        </p:spPr>
        <p:txBody>
          <a:bodyPr/>
          <a:lstStyle/>
          <a:p>
            <a:pPr algn="l"/>
            <a:r>
              <a:rPr lang="en-US" altLang="zh-CN" smtClean="0">
                <a:ea typeface="宋体" panose="02010600030101010101" pitchFamily="2" charset="-122"/>
              </a:rPr>
              <a:t>Policies Toward Pollution</a:t>
            </a:r>
            <a:endParaRPr lang="en-US" altLang="zh-CN" b="0" smtClean="0">
              <a:ea typeface="宋体" panose="02010600030101010101" pitchFamily="2" charset="-122"/>
            </a:endParaRPr>
          </a:p>
        </p:txBody>
      </p:sp>
      <p:sp>
        <p:nvSpPr>
          <p:cNvPr id="87045" name="Text Box 5"/>
          <p:cNvSpPr txBox="1">
            <a:spLocks noChangeArrowheads="1"/>
          </p:cNvSpPr>
          <p:nvPr/>
        </p:nvSpPr>
        <p:spPr bwMode="auto">
          <a:xfrm>
            <a:off x="152400" y="990600"/>
            <a:ext cx="86868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b="1" i="1">
                <a:latin typeface="Arial" panose="020B0604020202020204" pitchFamily="34" charset="0"/>
                <a:ea typeface="宋体" panose="02010600030101010101" pitchFamily="2" charset="-122"/>
              </a:rPr>
              <a:t>Environmental standards</a:t>
            </a:r>
            <a:r>
              <a:rPr lang="en-US" altLang="zh-CN" sz="2800">
                <a:latin typeface="Arial" panose="020B0604020202020204" pitchFamily="34" charset="0"/>
                <a:ea typeface="宋体" panose="02010600030101010101" pitchFamily="2" charset="-122"/>
              </a:rPr>
              <a:t> are rules that protect the environment by specifying actions by producers and consumers. Generally such standards are inefficient because they are inflexible.</a:t>
            </a:r>
          </a:p>
          <a:p>
            <a:pPr eaLnBrk="1" hangingPunct="1">
              <a:lnSpc>
                <a:spcPct val="100000"/>
              </a:lnSpc>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i="1">
                <a:latin typeface="Arial" panose="020B0604020202020204" pitchFamily="34" charset="0"/>
                <a:ea typeface="宋体" panose="02010600030101010101" pitchFamily="2" charset="-122"/>
              </a:rPr>
              <a:t>emissions tax</a:t>
            </a:r>
            <a:r>
              <a:rPr lang="en-US" altLang="zh-CN" sz="2800" b="1">
                <a:latin typeface="Arial" panose="020B0604020202020204" pitchFamily="34" charset="0"/>
                <a:ea typeface="宋体" panose="02010600030101010101" pitchFamily="2" charset="-122"/>
              </a:rPr>
              <a:t> </a:t>
            </a:r>
            <a:r>
              <a:rPr lang="en-US" altLang="zh-CN" sz="2800">
                <a:latin typeface="Arial" panose="020B0604020202020204" pitchFamily="34" charset="0"/>
                <a:ea typeface="宋体" panose="02010600030101010101" pitchFamily="2" charset="-122"/>
              </a:rPr>
              <a:t>is a tax that depends on the amount of pollution a firm produces.</a:t>
            </a:r>
          </a:p>
          <a:p>
            <a:pPr eaLnBrk="1" hangingPunct="1">
              <a:lnSpc>
                <a:spcPct val="100000"/>
              </a:lnSpc>
              <a:buClr>
                <a:schemeClr val="tx1"/>
              </a:buClr>
              <a:buFont typeface="Wingdings" panose="05000000000000000000" pitchFamily="2" charset="2"/>
              <a:buChar char="§"/>
            </a:pPr>
            <a:r>
              <a:rPr lang="en-US" altLang="zh-CN" sz="2800" b="1" i="1">
                <a:latin typeface="Arial" panose="020B0604020202020204" pitchFamily="34" charset="0"/>
                <a:ea typeface="宋体" panose="02010600030101010101" pitchFamily="2" charset="-122"/>
              </a:rPr>
              <a:t>Tradable emissions permits</a:t>
            </a:r>
            <a:r>
              <a:rPr lang="en-US" altLang="zh-CN" sz="2800" b="1">
                <a:latin typeface="Arial" panose="020B0604020202020204" pitchFamily="34" charset="0"/>
                <a:ea typeface="宋体" panose="02010600030101010101" pitchFamily="2" charset="-122"/>
              </a:rPr>
              <a:t> </a:t>
            </a:r>
            <a:r>
              <a:rPr lang="en-US" altLang="zh-CN" sz="2800">
                <a:latin typeface="Arial" panose="020B0604020202020204" pitchFamily="34" charset="0"/>
                <a:ea typeface="宋体" panose="02010600030101010101" pitchFamily="2" charset="-122"/>
              </a:rPr>
              <a:t>are licenses to emit limited quantities of pollutants that can be bought and sold by polluters.</a:t>
            </a:r>
          </a:p>
          <a:p>
            <a:pPr eaLnBrk="1" hangingPunct="1">
              <a:lnSpc>
                <a:spcPct val="100000"/>
              </a:lnSpc>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Taxes designed to reduce external costs are known as </a:t>
            </a:r>
            <a:r>
              <a:rPr lang="en-US" altLang="zh-CN" sz="2800" b="1">
                <a:latin typeface="Arial" panose="020B0604020202020204" pitchFamily="34" charset="0"/>
                <a:ea typeface="宋体" panose="02010600030101010101" pitchFamily="2" charset="-122"/>
              </a:rPr>
              <a:t>Pigouvian taxes</a:t>
            </a:r>
            <a:r>
              <a:rPr lang="en-US" altLang="zh-CN" sz="2800">
                <a:latin typeface="Arial" panose="020B0604020202020204" pitchFamily="34" charset="0"/>
                <a:ea typeface="宋体" panose="02010600030101010101" pitchFamily="2" charset="-122"/>
              </a:rPr>
              <a:t>.</a:t>
            </a:r>
            <a:endParaRPr lang="en-US" altLang="zh-CN" sz="2800" b="1">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7045">
                                            <p:txEl>
                                              <p:pRg st="0" end="0"/>
                                            </p:txEl>
                                          </p:spTgt>
                                        </p:tgtEl>
                                        <p:attrNameLst>
                                          <p:attrName>style.visibility</p:attrName>
                                        </p:attrNameLst>
                                      </p:cBhvr>
                                      <p:to>
                                        <p:strVal val="visible"/>
                                      </p:to>
                                    </p:set>
                                    <p:animEffect transition="in" filter="wipe(left)">
                                      <p:cBhvr>
                                        <p:cTn id="7" dur="500"/>
                                        <p:tgtEl>
                                          <p:spTgt spid="870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7045">
                                            <p:txEl>
                                              <p:pRg st="1" end="1"/>
                                            </p:txEl>
                                          </p:spTgt>
                                        </p:tgtEl>
                                        <p:attrNameLst>
                                          <p:attrName>style.visibility</p:attrName>
                                        </p:attrNameLst>
                                      </p:cBhvr>
                                      <p:to>
                                        <p:strVal val="visible"/>
                                      </p:to>
                                    </p:set>
                                    <p:animEffect transition="in" filter="wipe(left)">
                                      <p:cBhvr>
                                        <p:cTn id="12" dur="500"/>
                                        <p:tgtEl>
                                          <p:spTgt spid="870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7045">
                                            <p:txEl>
                                              <p:pRg st="2" end="2"/>
                                            </p:txEl>
                                          </p:spTgt>
                                        </p:tgtEl>
                                        <p:attrNameLst>
                                          <p:attrName>style.visibility</p:attrName>
                                        </p:attrNameLst>
                                      </p:cBhvr>
                                      <p:to>
                                        <p:strVal val="visible"/>
                                      </p:to>
                                    </p:set>
                                    <p:animEffect transition="in" filter="wipe(left)">
                                      <p:cBhvr>
                                        <p:cTn id="17" dur="500"/>
                                        <p:tgtEl>
                                          <p:spTgt spid="870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7045">
                                            <p:txEl>
                                              <p:pRg st="3" end="3"/>
                                            </p:txEl>
                                          </p:spTgt>
                                        </p:tgtEl>
                                        <p:attrNameLst>
                                          <p:attrName>style.visibility</p:attrName>
                                        </p:attrNameLst>
                                      </p:cBhvr>
                                      <p:to>
                                        <p:strVal val="visible"/>
                                      </p:to>
                                    </p:set>
                                    <p:animEffect transition="in" filter="wipe(left)">
                                      <p:cBhvr>
                                        <p:cTn id="22" dur="500"/>
                                        <p:tgtEl>
                                          <p:spTgt spid="870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idx="4294967295"/>
          </p:nvPr>
        </p:nvSpPr>
        <p:spPr>
          <a:xfrm>
            <a:off x="381000" y="0"/>
            <a:ext cx="8001000" cy="685800"/>
          </a:xfrm>
        </p:spPr>
        <p:txBody>
          <a:bodyPr/>
          <a:lstStyle/>
          <a:p>
            <a:pPr algn="l"/>
            <a:r>
              <a:rPr lang="en-US" altLang="zh-CN" smtClean="0">
                <a:ea typeface="宋体" panose="02010600030101010101" pitchFamily="2" charset="-122"/>
              </a:rPr>
              <a:t>Policies Toward Pollution</a:t>
            </a:r>
          </a:p>
        </p:txBody>
      </p:sp>
      <p:sp>
        <p:nvSpPr>
          <p:cNvPr id="89093" name="Text Box 5"/>
          <p:cNvSpPr txBox="1">
            <a:spLocks noChangeArrowheads="1"/>
          </p:cNvSpPr>
          <p:nvPr/>
        </p:nvSpPr>
        <p:spPr bwMode="auto">
          <a:xfrm>
            <a:off x="76200" y="704850"/>
            <a:ext cx="8915400"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When the quantity of pollution emitted can be directly observed and controlled, environmental goals can be achieved efficiently in two ways: </a:t>
            </a:r>
            <a:r>
              <a:rPr lang="en-US" altLang="zh-CN" sz="2800" i="1" dirty="0">
                <a:latin typeface="Arial" panose="020B0604020202020204" pitchFamily="34" charset="0"/>
                <a:ea typeface="宋体" panose="02010600030101010101" pitchFamily="2" charset="-122"/>
              </a:rPr>
              <a:t>emissions taxes </a:t>
            </a:r>
            <a:r>
              <a:rPr lang="en-US" altLang="zh-CN" sz="2800" dirty="0">
                <a:latin typeface="Arial" panose="020B0604020202020204" pitchFamily="34" charset="0"/>
                <a:ea typeface="宋体" panose="02010600030101010101" pitchFamily="2" charset="-122"/>
              </a:rPr>
              <a:t>and </a:t>
            </a:r>
            <a:r>
              <a:rPr lang="en-US" altLang="zh-CN" sz="2800" i="1" dirty="0">
                <a:latin typeface="Arial" panose="020B0604020202020204" pitchFamily="34" charset="0"/>
                <a:ea typeface="宋体" panose="02010600030101010101" pitchFamily="2" charset="-122"/>
              </a:rPr>
              <a:t>tradable emissions permits</a:t>
            </a:r>
            <a:r>
              <a:rPr lang="en-US" altLang="zh-CN" sz="2800" dirty="0">
                <a:latin typeface="Arial" panose="020B0604020202020204" pitchFamily="34" charset="0"/>
                <a:ea typeface="宋体" panose="02010600030101010101" pitchFamily="2" charset="-122"/>
              </a:rPr>
              <a:t>.</a:t>
            </a:r>
          </a:p>
          <a:p>
            <a:pPr eaLnBrk="1" hangingPunct="1">
              <a:lnSpc>
                <a:spcPct val="100000"/>
              </a:lnSpc>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These methods are efficient because they are flexible, allocating more pollution reduction to those who can do it more cheaply.</a:t>
            </a:r>
          </a:p>
          <a:p>
            <a:pPr eaLnBrk="1" hangingPunct="1">
              <a:lnSpc>
                <a:spcPct val="100000"/>
              </a:lnSpc>
              <a:buClr>
                <a:schemeClr val="tx1"/>
              </a:buClr>
              <a:buFont typeface="Wingdings" panose="05000000000000000000" pitchFamily="2" charset="2"/>
              <a:buChar char="§"/>
            </a:pPr>
            <a:r>
              <a:rPr lang="en-US" altLang="zh-CN" sz="2800" b="1" dirty="0">
                <a:solidFill>
                  <a:srgbClr val="A50021"/>
                </a:solidFill>
                <a:latin typeface="Arial" panose="020B0604020202020204" pitchFamily="34" charset="0"/>
                <a:ea typeface="宋体" panose="02010600030101010101" pitchFamily="2" charset="-122"/>
              </a:rPr>
              <a:t>An emissions tax is a form of </a:t>
            </a:r>
            <a:r>
              <a:rPr lang="en-US" altLang="zh-CN" sz="2800" b="1" i="1" dirty="0">
                <a:solidFill>
                  <a:srgbClr val="A50021"/>
                </a:solidFill>
                <a:latin typeface="Arial" panose="020B0604020202020204" pitchFamily="34" charset="0"/>
                <a:ea typeface="宋体" panose="02010600030101010101" pitchFamily="2" charset="-122"/>
              </a:rPr>
              <a:t>Pigouvian tax, </a:t>
            </a:r>
            <a:r>
              <a:rPr lang="en-US" altLang="zh-CN" sz="2800" b="1" dirty="0">
                <a:solidFill>
                  <a:srgbClr val="A50021"/>
                </a:solidFill>
                <a:latin typeface="Arial" panose="020B0604020202020204" pitchFamily="34" charset="0"/>
                <a:ea typeface="宋体" panose="02010600030101010101" pitchFamily="2" charset="-122"/>
              </a:rPr>
              <a:t>a tax designed to reduce external costs. </a:t>
            </a:r>
          </a:p>
          <a:p>
            <a:pPr eaLnBrk="1" hangingPunct="1">
              <a:lnSpc>
                <a:spcPct val="100000"/>
              </a:lnSpc>
              <a:buClr>
                <a:schemeClr val="tx1"/>
              </a:buClr>
              <a:buFont typeface="Wingdings" panose="05000000000000000000" pitchFamily="2" charset="2"/>
              <a:buChar char="§"/>
            </a:pPr>
            <a:r>
              <a:rPr lang="en-US" altLang="zh-CN" sz="2800" b="1" dirty="0">
                <a:solidFill>
                  <a:srgbClr val="A50021"/>
                </a:solidFill>
                <a:latin typeface="Arial" panose="020B0604020202020204" pitchFamily="34" charset="0"/>
                <a:ea typeface="宋体" panose="02010600030101010101" pitchFamily="2" charset="-122"/>
              </a:rPr>
              <a:t>The optimal Pigouvian tax is equal to the marginal social cost of pollution at the socially optimal quantity of pollution</a:t>
            </a:r>
            <a:r>
              <a:rPr lang="en-US" altLang="zh-CN" b="1" dirty="0">
                <a:solidFill>
                  <a:srgbClr val="A50021"/>
                </a:solidFill>
                <a:latin typeface="Arial" panose="020B0604020202020204" pitchFamily="34" charset="0"/>
                <a:ea typeface="宋体" panose="02010600030101010101" pitchFamily="2" charset="-122"/>
              </a:rPr>
              <a:t>.</a:t>
            </a:r>
            <a:endParaRPr lang="en-US" altLang="zh-CN" sz="2800" b="1" dirty="0">
              <a:solidFill>
                <a:srgbClr val="A50021"/>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9093">
                                            <p:txEl>
                                              <p:pRg st="0" end="0"/>
                                            </p:txEl>
                                          </p:spTgt>
                                        </p:tgtEl>
                                        <p:attrNameLst>
                                          <p:attrName>style.visibility</p:attrName>
                                        </p:attrNameLst>
                                      </p:cBhvr>
                                      <p:to>
                                        <p:strVal val="visible"/>
                                      </p:to>
                                    </p:set>
                                    <p:animEffect transition="in" filter="wipe(left)">
                                      <p:cBhvr>
                                        <p:cTn id="7" dur="500"/>
                                        <p:tgtEl>
                                          <p:spTgt spid="890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9093">
                                            <p:txEl>
                                              <p:pRg st="1" end="1"/>
                                            </p:txEl>
                                          </p:spTgt>
                                        </p:tgtEl>
                                        <p:attrNameLst>
                                          <p:attrName>style.visibility</p:attrName>
                                        </p:attrNameLst>
                                      </p:cBhvr>
                                      <p:to>
                                        <p:strVal val="visible"/>
                                      </p:to>
                                    </p:set>
                                    <p:animEffect transition="in" filter="wipe(left)">
                                      <p:cBhvr>
                                        <p:cTn id="12" dur="500"/>
                                        <p:tgtEl>
                                          <p:spTgt spid="890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9093">
                                            <p:txEl>
                                              <p:pRg st="2" end="2"/>
                                            </p:txEl>
                                          </p:spTgt>
                                        </p:tgtEl>
                                        <p:attrNameLst>
                                          <p:attrName>style.visibility</p:attrName>
                                        </p:attrNameLst>
                                      </p:cBhvr>
                                      <p:to>
                                        <p:strVal val="visible"/>
                                      </p:to>
                                    </p:set>
                                    <p:animEffect transition="in" filter="wipe(left)">
                                      <p:cBhvr>
                                        <p:cTn id="17" dur="500"/>
                                        <p:tgtEl>
                                          <p:spTgt spid="890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9093">
                                            <p:txEl>
                                              <p:pRg st="3" end="3"/>
                                            </p:txEl>
                                          </p:spTgt>
                                        </p:tgtEl>
                                        <p:attrNameLst>
                                          <p:attrName>style.visibility</p:attrName>
                                        </p:attrNameLst>
                                      </p:cBhvr>
                                      <p:to>
                                        <p:strVal val="visible"/>
                                      </p:to>
                                    </p:set>
                                    <p:animEffect transition="in" filter="wipe(left)">
                                      <p:cBhvr>
                                        <p:cTn id="22" dur="500"/>
                                        <p:tgtEl>
                                          <p:spTgt spid="890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idx="4294967295"/>
          </p:nvPr>
        </p:nvSpPr>
        <p:spPr>
          <a:xfrm>
            <a:off x="381000" y="0"/>
            <a:ext cx="8763000" cy="685800"/>
          </a:xfrm>
        </p:spPr>
        <p:txBody>
          <a:bodyPr/>
          <a:lstStyle/>
          <a:p>
            <a:pPr algn="l"/>
            <a:r>
              <a:rPr lang="en-US" altLang="zh-CN" sz="3200" smtClean="0">
                <a:ea typeface="宋体" panose="02010600030101010101" pitchFamily="2" charset="-122"/>
              </a:rPr>
              <a:t>Production, Consumption, and Externalities</a:t>
            </a:r>
            <a:endParaRPr lang="en-US" altLang="zh-CN" sz="3200" b="0" smtClean="0">
              <a:ea typeface="宋体" panose="02010600030101010101" pitchFamily="2" charset="-122"/>
            </a:endParaRPr>
          </a:p>
        </p:txBody>
      </p:sp>
      <p:sp>
        <p:nvSpPr>
          <p:cNvPr id="90117" name="Text Box 5"/>
          <p:cNvSpPr txBox="1">
            <a:spLocks noChangeArrowheads="1"/>
          </p:cNvSpPr>
          <p:nvPr/>
        </p:nvSpPr>
        <p:spPr bwMode="auto">
          <a:xfrm>
            <a:off x="227013" y="912813"/>
            <a:ext cx="8683625"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lstStyle>
            <a:lvl1pPr marL="231775" indent="-231775" eaLnBrk="0" hangingPunct="0">
              <a:defRPr sz="2000">
                <a:solidFill>
                  <a:schemeClr val="tx1"/>
                </a:solidFill>
                <a:latin typeface="Arial Unicode MS" panose="020B0604020202020204" pitchFamily="34" charset="-128"/>
              </a:defRPr>
            </a:lvl1pPr>
            <a:lvl2pPr marL="742950" indent="-285750" eaLnBrk="0" hangingPunct="0">
              <a:defRPr sz="2000">
                <a:solidFill>
                  <a:schemeClr val="tx1"/>
                </a:solidFill>
                <a:latin typeface="Arial Unicode MS" panose="020B0604020202020204" pitchFamily="34" charset="-128"/>
              </a:defRPr>
            </a:lvl2pPr>
            <a:lvl3pPr marL="1143000" indent="-228600" eaLnBrk="0" hangingPunct="0">
              <a:defRPr sz="2000">
                <a:solidFill>
                  <a:schemeClr val="tx1"/>
                </a:solidFill>
                <a:latin typeface="Arial Unicode MS" panose="020B0604020202020204" pitchFamily="34" charset="-128"/>
              </a:defRPr>
            </a:lvl3pPr>
            <a:lvl4pPr marL="1600200" indent="-228600" eaLnBrk="0" hangingPunct="0">
              <a:defRPr sz="2000">
                <a:solidFill>
                  <a:schemeClr val="tx1"/>
                </a:solidFill>
                <a:latin typeface="Arial Unicode MS" panose="020B0604020202020204" pitchFamily="34" charset="-128"/>
              </a:defRPr>
            </a:lvl4pPr>
            <a:lvl5pPr marL="2057400" indent="-228600" eaLnBrk="0" hangingPunct="0">
              <a:defRPr sz="2000">
                <a:solidFill>
                  <a:schemeClr val="tx1"/>
                </a:solidFill>
                <a:latin typeface="Arial Unicode MS" panose="020B0604020202020204"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anose="020B0604020202020204"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When there are external costs, the </a:t>
            </a:r>
            <a:r>
              <a:rPr lang="en-US" altLang="zh-CN" sz="2800" i="1">
                <a:latin typeface="Arial" panose="020B0604020202020204" pitchFamily="34" charset="0"/>
                <a:ea typeface="宋体" panose="02010600030101010101" pitchFamily="2" charset="-122"/>
              </a:rPr>
              <a:t>marginal social cost of a good or activity </a:t>
            </a:r>
            <a:r>
              <a:rPr lang="en-US" altLang="zh-CN" sz="2800">
                <a:latin typeface="Arial" panose="020B0604020202020204" pitchFamily="34" charset="0"/>
                <a:ea typeface="宋体" panose="02010600030101010101" pitchFamily="2" charset="-122"/>
              </a:rPr>
              <a:t>exceeds the industry’s marginal cost of producing the good. </a:t>
            </a:r>
          </a:p>
          <a:p>
            <a:pPr eaLnBrk="1" hangingPunct="1">
              <a:lnSpc>
                <a:spcPct val="100000"/>
              </a:lnSpc>
              <a:spcBef>
                <a:spcPct val="0"/>
              </a:spcBef>
              <a:buClr>
                <a:schemeClr val="tx1"/>
              </a:buClr>
            </a:pP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In the absence of government intervention, the industry typically produces too much of the good.</a:t>
            </a:r>
          </a:p>
          <a:p>
            <a:pPr eaLnBrk="1" hangingPunct="1">
              <a:lnSpc>
                <a:spcPct val="100000"/>
              </a:lnSpc>
              <a:spcBef>
                <a:spcPct val="0"/>
              </a:spcBef>
              <a:buClr>
                <a:schemeClr val="tx1"/>
              </a:buClr>
              <a:buFont typeface="Wingdings" panose="05000000000000000000" pitchFamily="2" charset="2"/>
              <a:buChar char="§"/>
            </a:pPr>
            <a:endParaRPr lang="en-US" altLang="zh-CN" sz="2800">
              <a:latin typeface="Arial" panose="020B0604020202020204" pitchFamily="34" charset="0"/>
              <a:ea typeface="宋体" panose="02010600030101010101" pitchFamily="2" charset="-122"/>
            </a:endParaRP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socially optimal quantity can be achieved by an optimal Pigouvian tax, equal to the marginal external cost, or by a system of tradable production permits.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wipe(left)">
                                      <p:cBhvr>
                                        <p:cTn id="7" dur="500"/>
                                        <p:tgtEl>
                                          <p:spTgt spid="90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0117">
                                            <p:txEl>
                                              <p:pRg st="2" end="2"/>
                                            </p:txEl>
                                          </p:spTgt>
                                        </p:tgtEl>
                                        <p:attrNameLst>
                                          <p:attrName>style.visibility</p:attrName>
                                        </p:attrNameLst>
                                      </p:cBhvr>
                                      <p:to>
                                        <p:strVal val="visible"/>
                                      </p:to>
                                    </p:set>
                                    <p:animEffect transition="in" filter="wipe(left)">
                                      <p:cBhvr>
                                        <p:cTn id="12" dur="500"/>
                                        <p:tgtEl>
                                          <p:spTgt spid="9011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0117">
                                            <p:txEl>
                                              <p:pRg st="4" end="4"/>
                                            </p:txEl>
                                          </p:spTgt>
                                        </p:tgtEl>
                                        <p:attrNameLst>
                                          <p:attrName>style.visibility</p:attrName>
                                        </p:attrNameLst>
                                      </p:cBhvr>
                                      <p:to>
                                        <p:strVal val="visible"/>
                                      </p:to>
                                    </p:set>
                                    <p:animEffect transition="in" filter="wipe(left)">
                                      <p:cBhvr>
                                        <p:cTn id="17" dur="500"/>
                                        <p:tgtEl>
                                          <p:spTgt spid="901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UTLINE SLIDE">
  <a:themeElements>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OUTLIN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UTLINE SLID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UTLINE SLID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OUTLINE SLID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OUTLINE SLID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OUTLINE SLID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UTLINE SLID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OUTLINE SLID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OUTLINE SLID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OUTLINE SLID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OUTLINE SLIDE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ummary Slide">
  <a:themeElements>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ummary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mmary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mmary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mmary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mmary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mmary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mmary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mmary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mmary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mmary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mmary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mmary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BackgroundPP TemplateKW2e_Ch3_Revision2_byErbil[1]</Template>
  <TotalTime>2618</TotalTime>
  <Words>1591</Words>
  <Application>Microsoft Office PowerPoint</Application>
  <PresentationFormat>On-screen Show (4:3)</PresentationFormat>
  <Paragraphs>200</Paragraphs>
  <Slides>15</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Arial Unicode MS</vt:lpstr>
      <vt:lpstr>Arial</vt:lpstr>
      <vt:lpstr>Wingdings</vt:lpstr>
      <vt:lpstr>宋体</vt:lpstr>
      <vt:lpstr>Bookman Old Style</vt:lpstr>
      <vt:lpstr>Myriad Pro</vt:lpstr>
      <vt:lpstr>Tahoma</vt:lpstr>
      <vt:lpstr>Stream</vt:lpstr>
      <vt:lpstr>OUTLINE SLIDE</vt:lpstr>
      <vt:lpstr>Summary Slide</vt:lpstr>
      <vt:lpstr>The Economics of Pollution</vt:lpstr>
      <vt:lpstr>Costs and Benefits of Pollution</vt:lpstr>
      <vt:lpstr>The Socially Optimal Quantity of Pollution</vt:lpstr>
      <vt:lpstr>Pollution: An External Cost</vt:lpstr>
      <vt:lpstr>Pollution: An External Cost</vt:lpstr>
      <vt:lpstr>Why a Market Economy Produces Too Much Pollution</vt:lpstr>
      <vt:lpstr>Policies Toward Pollution</vt:lpstr>
      <vt:lpstr>Policies Toward Pollution</vt:lpstr>
      <vt:lpstr>Production, Consumption, and Externalities</vt:lpstr>
      <vt:lpstr>Positive Externalities and Consumption</vt:lpstr>
      <vt:lpstr>Positive Externalities and Consumption</vt:lpstr>
      <vt:lpstr>Private Versus Social Benefits</vt:lpstr>
      <vt:lpstr>Private Versus Social Benefits</vt:lpstr>
      <vt:lpstr>Private Versus Social Costs</vt:lpstr>
      <vt:lpstr>Negative Externalities and Production</vt:lpstr>
    </vt:vector>
  </TitlesOfParts>
  <Company>GM NETWORKING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Arbill</dc:creator>
  <cp:lastModifiedBy>Andrew Lawrence Parkes</cp:lastModifiedBy>
  <cp:revision>399</cp:revision>
  <dcterms:created xsi:type="dcterms:W3CDTF">2004-05-14T11:24:32Z</dcterms:created>
  <dcterms:modified xsi:type="dcterms:W3CDTF">2017-10-10T22:24:46Z</dcterms:modified>
</cp:coreProperties>
</file>